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96" r:id="rId7"/>
    <p:sldId id="297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E80B40-4F74-4BFD-A6A7-B70D1E22D18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202FE8F-0E1C-4DF7-8A9A-DA7F19718DDD}">
      <dgm:prSet phldrT="[Text]" custT="1"/>
      <dgm:spPr/>
      <dgm:t>
        <a:bodyPr/>
        <a:lstStyle/>
        <a:p>
          <a:r>
            <a:rPr lang="pt-PT" sz="1700" dirty="0">
              <a:latin typeface="Arial Narrow" panose="020B0606020202030204" pitchFamily="34" charset="0"/>
            </a:rPr>
            <a:t>Política Económica</a:t>
          </a:r>
        </a:p>
        <a:p>
          <a:r>
            <a:rPr lang="pt-PT" sz="1700" dirty="0">
              <a:latin typeface="Arial Narrow" panose="020B0606020202030204" pitchFamily="34" charset="0"/>
            </a:rPr>
            <a:t>Acumulação de Capital</a:t>
          </a:r>
          <a:endParaRPr lang="en-GB" sz="1700" dirty="0">
            <a:latin typeface="Arial Narrow" panose="020B0606020202030204" pitchFamily="34" charset="0"/>
          </a:endParaRPr>
        </a:p>
      </dgm:t>
    </dgm:pt>
    <dgm:pt modelId="{5B060CF6-ACBB-4BA2-88E6-1C299E6564AF}" type="parTrans" cxnId="{84AD2292-7484-4D9C-BEBC-56C591FCF8ED}">
      <dgm:prSet/>
      <dgm:spPr/>
      <dgm:t>
        <a:bodyPr/>
        <a:lstStyle/>
        <a:p>
          <a:endParaRPr lang="en-GB"/>
        </a:p>
      </dgm:t>
    </dgm:pt>
    <dgm:pt modelId="{00B77692-4896-4378-A6AD-E75762DF64C6}" type="sibTrans" cxnId="{84AD2292-7484-4D9C-BEBC-56C591FCF8ED}">
      <dgm:prSet/>
      <dgm:spPr/>
      <dgm:t>
        <a:bodyPr/>
        <a:lstStyle/>
        <a:p>
          <a:endParaRPr lang="en-GB"/>
        </a:p>
      </dgm:t>
    </dgm:pt>
    <dgm:pt modelId="{2DE5A45F-44A1-403A-AC7D-6B08CDBDA7D9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Crescimento e Emprego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C510F977-642C-4AF8-8444-B10A0D838FB7}" type="parTrans" cxnId="{6B093B5B-7B78-49A5-A7FC-28B3A9804B09}">
      <dgm:prSet/>
      <dgm:spPr/>
      <dgm:t>
        <a:bodyPr/>
        <a:lstStyle/>
        <a:p>
          <a:endParaRPr lang="en-GB"/>
        </a:p>
      </dgm:t>
    </dgm:pt>
    <dgm:pt modelId="{DAA211CA-7937-4F36-9DEA-1A668BFA4542}" type="sibTrans" cxnId="{6B093B5B-7B78-49A5-A7FC-28B3A9804B09}">
      <dgm:prSet/>
      <dgm:spPr/>
      <dgm:t>
        <a:bodyPr/>
        <a:lstStyle/>
        <a:p>
          <a:endParaRPr lang="en-GB"/>
        </a:p>
      </dgm:t>
    </dgm:pt>
    <dgm:pt modelId="{78B484FF-7464-4F43-844D-41039102CB04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Transformação Estrutural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4AD76CC4-06E1-4A40-99F4-46D405E886D4}" type="parTrans" cxnId="{1496C1E3-AF80-4D78-BB31-B401CC2AD61E}">
      <dgm:prSet/>
      <dgm:spPr/>
      <dgm:t>
        <a:bodyPr/>
        <a:lstStyle/>
        <a:p>
          <a:endParaRPr lang="en-GB"/>
        </a:p>
      </dgm:t>
    </dgm:pt>
    <dgm:pt modelId="{4AECEC6F-1070-40E7-9015-754C375E5957}" type="sibTrans" cxnId="{1496C1E3-AF80-4D78-BB31-B401CC2AD61E}">
      <dgm:prSet/>
      <dgm:spPr/>
      <dgm:t>
        <a:bodyPr/>
        <a:lstStyle/>
        <a:p>
          <a:endParaRPr lang="en-GB"/>
        </a:p>
      </dgm:t>
    </dgm:pt>
    <dgm:pt modelId="{3320F8D7-16FA-4B23-8708-C93C77476733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Estabilidade e Reprodução</a:t>
          </a:r>
        </a:p>
        <a:p>
          <a:r>
            <a:rPr lang="pt-PT" sz="1600" dirty="0">
              <a:latin typeface="Arial Narrow" panose="020B0606020202030204" pitchFamily="34" charset="0"/>
            </a:rPr>
            <a:t>(Acumulação de Capital)</a:t>
          </a:r>
        </a:p>
      </dgm:t>
    </dgm:pt>
    <dgm:pt modelId="{8EB28367-A59E-4082-A9FC-49513D7DFED4}" type="parTrans" cxnId="{9B40B9D5-D52E-475E-8B6C-870C30508E52}">
      <dgm:prSet/>
      <dgm:spPr/>
      <dgm:t>
        <a:bodyPr/>
        <a:lstStyle/>
        <a:p>
          <a:endParaRPr lang="en-GB"/>
        </a:p>
      </dgm:t>
    </dgm:pt>
    <dgm:pt modelId="{EF6DF13B-076C-4D6B-A38E-C8F6E0519E50}" type="sibTrans" cxnId="{9B40B9D5-D52E-475E-8B6C-870C30508E52}">
      <dgm:prSet/>
      <dgm:spPr/>
      <dgm:t>
        <a:bodyPr/>
        <a:lstStyle/>
        <a:p>
          <a:endParaRPr lang="en-GB"/>
        </a:p>
      </dgm:t>
    </dgm:pt>
    <dgm:pt modelId="{83D67478-B003-4C12-A836-D4239FCC6AFD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Competitividade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B77A32C2-0020-40F6-94A7-00531843D62F}" type="parTrans" cxnId="{F62F9D1F-A17A-436F-95A4-1ECBB6E79C6F}">
      <dgm:prSet/>
      <dgm:spPr/>
      <dgm:t>
        <a:bodyPr/>
        <a:lstStyle/>
        <a:p>
          <a:endParaRPr lang="en-GB"/>
        </a:p>
      </dgm:t>
    </dgm:pt>
    <dgm:pt modelId="{5E4776D4-955D-4558-BC03-E625D18AC155}" type="sibTrans" cxnId="{F62F9D1F-A17A-436F-95A4-1ECBB6E79C6F}">
      <dgm:prSet/>
      <dgm:spPr/>
      <dgm:t>
        <a:bodyPr/>
        <a:lstStyle/>
        <a:p>
          <a:endParaRPr lang="en-GB"/>
        </a:p>
      </dgm:t>
    </dgm:pt>
    <dgm:pt modelId="{935C652B-B2F9-48C1-9D9B-9AD81B550881}" type="pres">
      <dgm:prSet presAssocID="{78E80B40-4F74-4BFD-A6A7-B70D1E22D18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1048810-AB7E-46DE-AFAD-ACF4DB82FCB1}" type="pres">
      <dgm:prSet presAssocID="{7202FE8F-0E1C-4DF7-8A9A-DA7F19718DDD}" presName="centerShape" presStyleLbl="node0" presStyleIdx="0" presStyleCnt="1" custScaleX="116110" custScaleY="107533"/>
      <dgm:spPr/>
    </dgm:pt>
    <dgm:pt modelId="{9F044946-E26C-42FF-8FC7-299D71E75017}" type="pres">
      <dgm:prSet presAssocID="{C510F977-642C-4AF8-8444-B10A0D838FB7}" presName="parTrans" presStyleLbl="sibTrans2D1" presStyleIdx="0" presStyleCnt="4"/>
      <dgm:spPr/>
    </dgm:pt>
    <dgm:pt modelId="{045420E5-ADA7-4A3F-AAA4-615193103CB2}" type="pres">
      <dgm:prSet presAssocID="{C510F977-642C-4AF8-8444-B10A0D838FB7}" presName="connectorText" presStyleLbl="sibTrans2D1" presStyleIdx="0" presStyleCnt="4"/>
      <dgm:spPr/>
    </dgm:pt>
    <dgm:pt modelId="{5B06E0F3-01D3-48C1-A62D-28BF6B7DCD8D}" type="pres">
      <dgm:prSet presAssocID="{2DE5A45F-44A1-403A-AC7D-6B08CDBDA7D9}" presName="node" presStyleLbl="node1" presStyleIdx="0" presStyleCnt="4" custScaleX="111075" custScaleY="112041" custRadScaleRad="101789" custRadScaleInc="838">
        <dgm:presLayoutVars>
          <dgm:bulletEnabled val="1"/>
        </dgm:presLayoutVars>
      </dgm:prSet>
      <dgm:spPr/>
    </dgm:pt>
    <dgm:pt modelId="{2AFCC505-6D1E-4A01-8203-6A78A4617715}" type="pres">
      <dgm:prSet presAssocID="{4AD76CC4-06E1-4A40-99F4-46D405E886D4}" presName="parTrans" presStyleLbl="sibTrans2D1" presStyleIdx="1" presStyleCnt="4"/>
      <dgm:spPr/>
    </dgm:pt>
    <dgm:pt modelId="{6AD76045-9183-49AB-896E-2525CD239A1C}" type="pres">
      <dgm:prSet presAssocID="{4AD76CC4-06E1-4A40-99F4-46D405E886D4}" presName="connectorText" presStyleLbl="sibTrans2D1" presStyleIdx="1" presStyleCnt="4"/>
      <dgm:spPr/>
    </dgm:pt>
    <dgm:pt modelId="{87493C35-3752-48D9-903E-E2A76E6CF7CE}" type="pres">
      <dgm:prSet presAssocID="{78B484FF-7464-4F43-844D-41039102CB04}" presName="node" presStyleLbl="node1" presStyleIdx="1" presStyleCnt="4" custScaleX="120763" custScaleY="111821">
        <dgm:presLayoutVars>
          <dgm:bulletEnabled val="1"/>
        </dgm:presLayoutVars>
      </dgm:prSet>
      <dgm:spPr/>
    </dgm:pt>
    <dgm:pt modelId="{26083443-4D11-4334-864D-99C6AC64B4C1}" type="pres">
      <dgm:prSet presAssocID="{8EB28367-A59E-4082-A9FC-49513D7DFED4}" presName="parTrans" presStyleLbl="sibTrans2D1" presStyleIdx="2" presStyleCnt="4"/>
      <dgm:spPr/>
    </dgm:pt>
    <dgm:pt modelId="{ADC48933-9689-49F3-A4F5-5154F46B00D0}" type="pres">
      <dgm:prSet presAssocID="{8EB28367-A59E-4082-A9FC-49513D7DFED4}" presName="connectorText" presStyleLbl="sibTrans2D1" presStyleIdx="2" presStyleCnt="4"/>
      <dgm:spPr/>
    </dgm:pt>
    <dgm:pt modelId="{7E02B698-23AD-437F-A45B-7EAF4CCBA532}" type="pres">
      <dgm:prSet presAssocID="{3320F8D7-16FA-4B23-8708-C93C77476733}" presName="node" presStyleLbl="node1" presStyleIdx="2" presStyleCnt="4" custScaleX="110754" custScaleY="110162">
        <dgm:presLayoutVars>
          <dgm:bulletEnabled val="1"/>
        </dgm:presLayoutVars>
      </dgm:prSet>
      <dgm:spPr/>
    </dgm:pt>
    <dgm:pt modelId="{2A7E9320-E187-4A6D-BA4E-368DE0CEC2F7}" type="pres">
      <dgm:prSet presAssocID="{B77A32C2-0020-40F6-94A7-00531843D62F}" presName="parTrans" presStyleLbl="sibTrans2D1" presStyleIdx="3" presStyleCnt="4"/>
      <dgm:spPr/>
    </dgm:pt>
    <dgm:pt modelId="{783C965A-8960-43E8-AED5-70E7E42E6888}" type="pres">
      <dgm:prSet presAssocID="{B77A32C2-0020-40F6-94A7-00531843D62F}" presName="connectorText" presStyleLbl="sibTrans2D1" presStyleIdx="3" presStyleCnt="4"/>
      <dgm:spPr/>
    </dgm:pt>
    <dgm:pt modelId="{4A15C7F7-E937-4109-8830-457210F8B18A}" type="pres">
      <dgm:prSet presAssocID="{83D67478-B003-4C12-A836-D4239FCC6AFD}" presName="node" presStyleLbl="node1" presStyleIdx="3" presStyleCnt="4" custScaleX="125355" custScaleY="122545">
        <dgm:presLayoutVars>
          <dgm:bulletEnabled val="1"/>
        </dgm:presLayoutVars>
      </dgm:prSet>
      <dgm:spPr/>
    </dgm:pt>
  </dgm:ptLst>
  <dgm:cxnLst>
    <dgm:cxn modelId="{082A3412-1E5D-4DB4-9BD1-F0ACCF47896D}" type="presOf" srcId="{83D67478-B003-4C12-A836-D4239FCC6AFD}" destId="{4A15C7F7-E937-4109-8830-457210F8B18A}" srcOrd="0" destOrd="0" presId="urn:microsoft.com/office/officeart/2005/8/layout/radial5"/>
    <dgm:cxn modelId="{6588E516-6636-4A19-B678-F65D1E126714}" type="presOf" srcId="{4AD76CC4-06E1-4A40-99F4-46D405E886D4}" destId="{2AFCC505-6D1E-4A01-8203-6A78A4617715}" srcOrd="0" destOrd="0" presId="urn:microsoft.com/office/officeart/2005/8/layout/radial5"/>
    <dgm:cxn modelId="{F62F9D1F-A17A-436F-95A4-1ECBB6E79C6F}" srcId="{7202FE8F-0E1C-4DF7-8A9A-DA7F19718DDD}" destId="{83D67478-B003-4C12-A836-D4239FCC6AFD}" srcOrd="3" destOrd="0" parTransId="{B77A32C2-0020-40F6-94A7-00531843D62F}" sibTransId="{5E4776D4-955D-4558-BC03-E625D18AC155}"/>
    <dgm:cxn modelId="{74EC6A23-FF8B-433B-92DC-2165C8D7B653}" type="presOf" srcId="{4AD76CC4-06E1-4A40-99F4-46D405E886D4}" destId="{6AD76045-9183-49AB-896E-2525CD239A1C}" srcOrd="1" destOrd="0" presId="urn:microsoft.com/office/officeart/2005/8/layout/radial5"/>
    <dgm:cxn modelId="{DF8C8D2D-88A4-423B-996A-7F76A23AC150}" type="presOf" srcId="{78B484FF-7464-4F43-844D-41039102CB04}" destId="{87493C35-3752-48D9-903E-E2A76E6CF7CE}" srcOrd="0" destOrd="0" presId="urn:microsoft.com/office/officeart/2005/8/layout/radial5"/>
    <dgm:cxn modelId="{01D1C533-361E-4990-A6A1-D0E0090C4854}" type="presOf" srcId="{7202FE8F-0E1C-4DF7-8A9A-DA7F19718DDD}" destId="{01048810-AB7E-46DE-AFAD-ACF4DB82FCB1}" srcOrd="0" destOrd="0" presId="urn:microsoft.com/office/officeart/2005/8/layout/radial5"/>
    <dgm:cxn modelId="{4BFEDE34-533F-4F33-B6FD-E7679CADF7A6}" type="presOf" srcId="{C510F977-642C-4AF8-8444-B10A0D838FB7}" destId="{045420E5-ADA7-4A3F-AAA4-615193103CB2}" srcOrd="1" destOrd="0" presId="urn:microsoft.com/office/officeart/2005/8/layout/radial5"/>
    <dgm:cxn modelId="{430F4836-100A-4EA6-9D4C-0DFA5D272EE7}" type="presOf" srcId="{8EB28367-A59E-4082-A9FC-49513D7DFED4}" destId="{26083443-4D11-4334-864D-99C6AC64B4C1}" srcOrd="0" destOrd="0" presId="urn:microsoft.com/office/officeart/2005/8/layout/radial5"/>
    <dgm:cxn modelId="{C5BF213E-464F-48DC-BCA7-413AE29E2F74}" type="presOf" srcId="{3320F8D7-16FA-4B23-8708-C93C77476733}" destId="{7E02B698-23AD-437F-A45B-7EAF4CCBA532}" srcOrd="0" destOrd="0" presId="urn:microsoft.com/office/officeart/2005/8/layout/radial5"/>
    <dgm:cxn modelId="{6B093B5B-7B78-49A5-A7FC-28B3A9804B09}" srcId="{7202FE8F-0E1C-4DF7-8A9A-DA7F19718DDD}" destId="{2DE5A45F-44A1-403A-AC7D-6B08CDBDA7D9}" srcOrd="0" destOrd="0" parTransId="{C510F977-642C-4AF8-8444-B10A0D838FB7}" sibTransId="{DAA211CA-7937-4F36-9DEA-1A668BFA4542}"/>
    <dgm:cxn modelId="{65BDF95B-C9C2-4150-908A-8C8DD6DA39F4}" type="presOf" srcId="{78E80B40-4F74-4BFD-A6A7-B70D1E22D183}" destId="{935C652B-B2F9-48C1-9D9B-9AD81B550881}" srcOrd="0" destOrd="0" presId="urn:microsoft.com/office/officeart/2005/8/layout/radial5"/>
    <dgm:cxn modelId="{20C1116C-0D19-4AA3-A008-F18776F87D13}" type="presOf" srcId="{8EB28367-A59E-4082-A9FC-49513D7DFED4}" destId="{ADC48933-9689-49F3-A4F5-5154F46B00D0}" srcOrd="1" destOrd="0" presId="urn:microsoft.com/office/officeart/2005/8/layout/radial5"/>
    <dgm:cxn modelId="{5D408C80-94BE-4F69-A2F2-403C7E65025D}" type="presOf" srcId="{C510F977-642C-4AF8-8444-B10A0D838FB7}" destId="{9F044946-E26C-42FF-8FC7-299D71E75017}" srcOrd="0" destOrd="0" presId="urn:microsoft.com/office/officeart/2005/8/layout/radial5"/>
    <dgm:cxn modelId="{53B8FA8F-11E6-4D9A-AB08-9896288FDA1D}" type="presOf" srcId="{B77A32C2-0020-40F6-94A7-00531843D62F}" destId="{2A7E9320-E187-4A6D-BA4E-368DE0CEC2F7}" srcOrd="0" destOrd="0" presId="urn:microsoft.com/office/officeart/2005/8/layout/radial5"/>
    <dgm:cxn modelId="{84AD2292-7484-4D9C-BEBC-56C591FCF8ED}" srcId="{78E80B40-4F74-4BFD-A6A7-B70D1E22D183}" destId="{7202FE8F-0E1C-4DF7-8A9A-DA7F19718DDD}" srcOrd="0" destOrd="0" parTransId="{5B060CF6-ACBB-4BA2-88E6-1C299E6564AF}" sibTransId="{00B77692-4896-4378-A6AD-E75762DF64C6}"/>
    <dgm:cxn modelId="{E6132ABD-7D28-4B14-A870-6911FF3E5DDA}" type="presOf" srcId="{B77A32C2-0020-40F6-94A7-00531843D62F}" destId="{783C965A-8960-43E8-AED5-70E7E42E6888}" srcOrd="1" destOrd="0" presId="urn:microsoft.com/office/officeart/2005/8/layout/radial5"/>
    <dgm:cxn modelId="{9B40B9D5-D52E-475E-8B6C-870C30508E52}" srcId="{7202FE8F-0E1C-4DF7-8A9A-DA7F19718DDD}" destId="{3320F8D7-16FA-4B23-8708-C93C77476733}" srcOrd="2" destOrd="0" parTransId="{8EB28367-A59E-4082-A9FC-49513D7DFED4}" sibTransId="{EF6DF13B-076C-4D6B-A38E-C8F6E0519E50}"/>
    <dgm:cxn modelId="{1496C1E3-AF80-4D78-BB31-B401CC2AD61E}" srcId="{7202FE8F-0E1C-4DF7-8A9A-DA7F19718DDD}" destId="{78B484FF-7464-4F43-844D-41039102CB04}" srcOrd="1" destOrd="0" parTransId="{4AD76CC4-06E1-4A40-99F4-46D405E886D4}" sibTransId="{4AECEC6F-1070-40E7-9015-754C375E5957}"/>
    <dgm:cxn modelId="{00A4B6F6-569B-41F0-9EC4-1586DA03C379}" type="presOf" srcId="{2DE5A45F-44A1-403A-AC7D-6B08CDBDA7D9}" destId="{5B06E0F3-01D3-48C1-A62D-28BF6B7DCD8D}" srcOrd="0" destOrd="0" presId="urn:microsoft.com/office/officeart/2005/8/layout/radial5"/>
    <dgm:cxn modelId="{32E0386B-EB01-45EF-BA6C-0FF1F95989C1}" type="presParOf" srcId="{935C652B-B2F9-48C1-9D9B-9AD81B550881}" destId="{01048810-AB7E-46DE-AFAD-ACF4DB82FCB1}" srcOrd="0" destOrd="0" presId="urn:microsoft.com/office/officeart/2005/8/layout/radial5"/>
    <dgm:cxn modelId="{957EA5DF-43F6-45F5-BF95-932DC6F97596}" type="presParOf" srcId="{935C652B-B2F9-48C1-9D9B-9AD81B550881}" destId="{9F044946-E26C-42FF-8FC7-299D71E75017}" srcOrd="1" destOrd="0" presId="urn:microsoft.com/office/officeart/2005/8/layout/radial5"/>
    <dgm:cxn modelId="{3B145326-2B77-43C0-8354-B0D65A4B787E}" type="presParOf" srcId="{9F044946-E26C-42FF-8FC7-299D71E75017}" destId="{045420E5-ADA7-4A3F-AAA4-615193103CB2}" srcOrd="0" destOrd="0" presId="urn:microsoft.com/office/officeart/2005/8/layout/radial5"/>
    <dgm:cxn modelId="{E6DAA7E1-3D0D-4681-A36D-23560CDB6387}" type="presParOf" srcId="{935C652B-B2F9-48C1-9D9B-9AD81B550881}" destId="{5B06E0F3-01D3-48C1-A62D-28BF6B7DCD8D}" srcOrd="2" destOrd="0" presId="urn:microsoft.com/office/officeart/2005/8/layout/radial5"/>
    <dgm:cxn modelId="{3D03BADA-1487-4AA1-830A-51B0A1346EA6}" type="presParOf" srcId="{935C652B-B2F9-48C1-9D9B-9AD81B550881}" destId="{2AFCC505-6D1E-4A01-8203-6A78A4617715}" srcOrd="3" destOrd="0" presId="urn:microsoft.com/office/officeart/2005/8/layout/radial5"/>
    <dgm:cxn modelId="{E16C9226-71BA-4441-B202-46F5D01AF9B5}" type="presParOf" srcId="{2AFCC505-6D1E-4A01-8203-6A78A4617715}" destId="{6AD76045-9183-49AB-896E-2525CD239A1C}" srcOrd="0" destOrd="0" presId="urn:microsoft.com/office/officeart/2005/8/layout/radial5"/>
    <dgm:cxn modelId="{21478457-4CC7-4F35-8C7A-740C7C4C36CE}" type="presParOf" srcId="{935C652B-B2F9-48C1-9D9B-9AD81B550881}" destId="{87493C35-3752-48D9-903E-E2A76E6CF7CE}" srcOrd="4" destOrd="0" presId="urn:microsoft.com/office/officeart/2005/8/layout/radial5"/>
    <dgm:cxn modelId="{AF33B9D9-7A9F-4FF0-91E0-19E31AF0F4D4}" type="presParOf" srcId="{935C652B-B2F9-48C1-9D9B-9AD81B550881}" destId="{26083443-4D11-4334-864D-99C6AC64B4C1}" srcOrd="5" destOrd="0" presId="urn:microsoft.com/office/officeart/2005/8/layout/radial5"/>
    <dgm:cxn modelId="{3BFCC4AC-5771-4711-8206-6414032372D5}" type="presParOf" srcId="{26083443-4D11-4334-864D-99C6AC64B4C1}" destId="{ADC48933-9689-49F3-A4F5-5154F46B00D0}" srcOrd="0" destOrd="0" presId="urn:microsoft.com/office/officeart/2005/8/layout/radial5"/>
    <dgm:cxn modelId="{50D18BB4-1ABA-49BC-AA2C-8F23AE07E41A}" type="presParOf" srcId="{935C652B-B2F9-48C1-9D9B-9AD81B550881}" destId="{7E02B698-23AD-437F-A45B-7EAF4CCBA532}" srcOrd="6" destOrd="0" presId="urn:microsoft.com/office/officeart/2005/8/layout/radial5"/>
    <dgm:cxn modelId="{75E66657-3646-47BF-8B7E-CCE3CA17F8C1}" type="presParOf" srcId="{935C652B-B2F9-48C1-9D9B-9AD81B550881}" destId="{2A7E9320-E187-4A6D-BA4E-368DE0CEC2F7}" srcOrd="7" destOrd="0" presId="urn:microsoft.com/office/officeart/2005/8/layout/radial5"/>
    <dgm:cxn modelId="{97912066-89CB-48A7-8EE4-4D6D1293426A}" type="presParOf" srcId="{2A7E9320-E187-4A6D-BA4E-368DE0CEC2F7}" destId="{783C965A-8960-43E8-AED5-70E7E42E6888}" srcOrd="0" destOrd="0" presId="urn:microsoft.com/office/officeart/2005/8/layout/radial5"/>
    <dgm:cxn modelId="{AE3B593D-FB4E-4E57-A9CB-6895DDA02CA1}" type="presParOf" srcId="{935C652B-B2F9-48C1-9D9B-9AD81B550881}" destId="{4A15C7F7-E937-4109-8830-457210F8B18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71E000-33DA-4ADD-97E9-DC6980AA821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422A6A-C8E0-48F9-B550-F4FB52E1D96C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Política Social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0A6CB000-1375-405D-BCA6-8B24B661D1BA}" type="parTrans" cxnId="{5C6C5FF7-9D87-4A56-A29D-B7AC5EDE6B57}">
      <dgm:prSet/>
      <dgm:spPr/>
      <dgm:t>
        <a:bodyPr/>
        <a:lstStyle/>
        <a:p>
          <a:endParaRPr lang="en-GB"/>
        </a:p>
      </dgm:t>
    </dgm:pt>
    <dgm:pt modelId="{CDDDA53E-9428-4515-A710-368E4EC95275}" type="sibTrans" cxnId="{5C6C5FF7-9D87-4A56-A29D-B7AC5EDE6B57}">
      <dgm:prSet/>
      <dgm:spPr/>
      <dgm:t>
        <a:bodyPr/>
        <a:lstStyle/>
        <a:p>
          <a:endParaRPr lang="en-GB"/>
        </a:p>
      </dgm:t>
    </dgm:pt>
    <dgm:pt modelId="{990D9AFC-B0A9-467B-8817-2A7A3A1D72F4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Capacidades Humanas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76D24165-88CC-4F50-99D0-0C236576C0E9}" type="parTrans" cxnId="{EF0C5EE8-CF00-4919-8A22-E773C7E4D007}">
      <dgm:prSet/>
      <dgm:spPr/>
      <dgm:t>
        <a:bodyPr/>
        <a:lstStyle/>
        <a:p>
          <a:endParaRPr lang="en-GB"/>
        </a:p>
      </dgm:t>
    </dgm:pt>
    <dgm:pt modelId="{905C1ADD-9701-497F-A6A8-530242630F06}" type="sibTrans" cxnId="{EF0C5EE8-CF00-4919-8A22-E773C7E4D007}">
      <dgm:prSet/>
      <dgm:spPr/>
      <dgm:t>
        <a:bodyPr/>
        <a:lstStyle/>
        <a:p>
          <a:endParaRPr lang="en-GB"/>
        </a:p>
      </dgm:t>
    </dgm:pt>
    <dgm:pt modelId="{B416A25B-5A63-46B9-BFE6-C42907991EA5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Bem-Estar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D788D5ED-3C6D-4F39-AB9E-C35EE5EA2249}" type="parTrans" cxnId="{0AF1BF56-84F7-4D03-BE0E-2B1AFE71AE17}">
      <dgm:prSet/>
      <dgm:spPr/>
      <dgm:t>
        <a:bodyPr/>
        <a:lstStyle/>
        <a:p>
          <a:endParaRPr lang="en-GB"/>
        </a:p>
      </dgm:t>
    </dgm:pt>
    <dgm:pt modelId="{478D6740-B911-4DEE-A483-1B1CA4C2E1B2}" type="sibTrans" cxnId="{0AF1BF56-84F7-4D03-BE0E-2B1AFE71AE17}">
      <dgm:prSet/>
      <dgm:spPr/>
      <dgm:t>
        <a:bodyPr/>
        <a:lstStyle/>
        <a:p>
          <a:endParaRPr lang="en-GB"/>
        </a:p>
      </dgm:t>
    </dgm:pt>
    <dgm:pt modelId="{E16410A4-08A3-416E-BC6D-8E7DD159B013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Segurança Social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7A99F02F-736B-4D93-8841-E3724ABF97E9}" type="parTrans" cxnId="{2670C5D3-2980-44FD-999B-1A599ADE243F}">
      <dgm:prSet/>
      <dgm:spPr/>
      <dgm:t>
        <a:bodyPr/>
        <a:lstStyle/>
        <a:p>
          <a:endParaRPr lang="en-GB"/>
        </a:p>
      </dgm:t>
    </dgm:pt>
    <dgm:pt modelId="{E5C04874-2BC1-49B7-AE74-6E2F72DFC657}" type="sibTrans" cxnId="{2670C5D3-2980-44FD-999B-1A599ADE243F}">
      <dgm:prSet/>
      <dgm:spPr/>
      <dgm:t>
        <a:bodyPr/>
        <a:lstStyle/>
        <a:p>
          <a:endParaRPr lang="en-GB"/>
        </a:p>
      </dgm:t>
    </dgm:pt>
    <dgm:pt modelId="{876A5242-C94B-428B-97A8-1F0D903E1C88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Estabilidade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DDE3FF9F-FD37-48E5-98FE-EE60E0BFC7FF}" type="parTrans" cxnId="{77FDF2A9-B782-413C-A061-6AC14581BECC}">
      <dgm:prSet/>
      <dgm:spPr/>
      <dgm:t>
        <a:bodyPr/>
        <a:lstStyle/>
        <a:p>
          <a:endParaRPr lang="en-GB"/>
        </a:p>
      </dgm:t>
    </dgm:pt>
    <dgm:pt modelId="{693C46F2-1B7B-4874-82E8-F87A32BD77AD}" type="sibTrans" cxnId="{77FDF2A9-B782-413C-A061-6AC14581BECC}">
      <dgm:prSet/>
      <dgm:spPr/>
      <dgm:t>
        <a:bodyPr/>
        <a:lstStyle/>
        <a:p>
          <a:endParaRPr lang="en-GB"/>
        </a:p>
      </dgm:t>
    </dgm:pt>
    <dgm:pt modelId="{F390A6D9-771B-4BE8-9A19-3E8EE1108D32}" type="pres">
      <dgm:prSet presAssocID="{B471E000-33DA-4ADD-97E9-DC6980AA821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62288E2-17D9-4976-8BCE-5AEE67D9C3B2}" type="pres">
      <dgm:prSet presAssocID="{43422A6A-C8E0-48F9-B550-F4FB52E1D96C}" presName="centerShape" presStyleLbl="node0" presStyleIdx="0" presStyleCnt="1" custLinFactNeighborX="-470" custLinFactNeighborY="-489"/>
      <dgm:spPr/>
    </dgm:pt>
    <dgm:pt modelId="{E5685210-AE6E-451E-8938-CDB80BE6EF82}" type="pres">
      <dgm:prSet presAssocID="{76D24165-88CC-4F50-99D0-0C236576C0E9}" presName="parTrans" presStyleLbl="sibTrans2D1" presStyleIdx="0" presStyleCnt="4"/>
      <dgm:spPr/>
    </dgm:pt>
    <dgm:pt modelId="{86C32EB8-1767-4BAA-A368-2443057573F3}" type="pres">
      <dgm:prSet presAssocID="{76D24165-88CC-4F50-99D0-0C236576C0E9}" presName="connectorText" presStyleLbl="sibTrans2D1" presStyleIdx="0" presStyleCnt="4"/>
      <dgm:spPr/>
    </dgm:pt>
    <dgm:pt modelId="{F021EBB9-891B-4592-A221-7CDD9BE55DB0}" type="pres">
      <dgm:prSet presAssocID="{990D9AFC-B0A9-467B-8817-2A7A3A1D72F4}" presName="node" presStyleLbl="node1" presStyleIdx="0" presStyleCnt="4" custScaleX="122893" custScaleY="118397" custRadScaleRad="100000" custRadScaleInc="80">
        <dgm:presLayoutVars>
          <dgm:bulletEnabled val="1"/>
        </dgm:presLayoutVars>
      </dgm:prSet>
      <dgm:spPr/>
    </dgm:pt>
    <dgm:pt modelId="{F789BF0A-37E4-43B8-B127-71ED91068D78}" type="pres">
      <dgm:prSet presAssocID="{D788D5ED-3C6D-4F39-AB9E-C35EE5EA2249}" presName="parTrans" presStyleLbl="sibTrans2D1" presStyleIdx="1" presStyleCnt="4"/>
      <dgm:spPr/>
    </dgm:pt>
    <dgm:pt modelId="{AC1A0F7A-B57C-4F0E-931D-464F0D4F9CDD}" type="pres">
      <dgm:prSet presAssocID="{D788D5ED-3C6D-4F39-AB9E-C35EE5EA2249}" presName="connectorText" presStyleLbl="sibTrans2D1" presStyleIdx="1" presStyleCnt="4"/>
      <dgm:spPr/>
    </dgm:pt>
    <dgm:pt modelId="{8E4B7390-E010-4ED8-B283-4922ABAF3C63}" type="pres">
      <dgm:prSet presAssocID="{B416A25B-5A63-46B9-BFE6-C42907991EA5}" presName="node" presStyleLbl="node1" presStyleIdx="1" presStyleCnt="4" custScaleX="109007" custScaleY="111447" custRadScaleRad="99064" custRadScaleInc="-1257">
        <dgm:presLayoutVars>
          <dgm:bulletEnabled val="1"/>
        </dgm:presLayoutVars>
      </dgm:prSet>
      <dgm:spPr/>
    </dgm:pt>
    <dgm:pt modelId="{D17FBFF5-AFE8-4053-AD84-CEE5934DBF18}" type="pres">
      <dgm:prSet presAssocID="{7A99F02F-736B-4D93-8841-E3724ABF97E9}" presName="parTrans" presStyleLbl="sibTrans2D1" presStyleIdx="2" presStyleCnt="4"/>
      <dgm:spPr/>
    </dgm:pt>
    <dgm:pt modelId="{D67D2675-7887-4FC5-BC2D-9255B0C36CA5}" type="pres">
      <dgm:prSet presAssocID="{7A99F02F-736B-4D93-8841-E3724ABF97E9}" presName="connectorText" presStyleLbl="sibTrans2D1" presStyleIdx="2" presStyleCnt="4"/>
      <dgm:spPr/>
    </dgm:pt>
    <dgm:pt modelId="{27E69F40-9D6F-42DB-BD97-BCB3DD78C4BB}" type="pres">
      <dgm:prSet presAssocID="{E16410A4-08A3-416E-BC6D-8E7DD159B013}" presName="node" presStyleLbl="node1" presStyleIdx="2" presStyleCnt="4" custScaleX="113783" custScaleY="110071">
        <dgm:presLayoutVars>
          <dgm:bulletEnabled val="1"/>
        </dgm:presLayoutVars>
      </dgm:prSet>
      <dgm:spPr/>
    </dgm:pt>
    <dgm:pt modelId="{986ABAAA-3177-4B91-B8AB-7FCE30237847}" type="pres">
      <dgm:prSet presAssocID="{DDE3FF9F-FD37-48E5-98FE-EE60E0BFC7FF}" presName="parTrans" presStyleLbl="sibTrans2D1" presStyleIdx="3" presStyleCnt="4"/>
      <dgm:spPr/>
    </dgm:pt>
    <dgm:pt modelId="{F5CFFEFF-236D-49BD-BC4C-A12ED14F77A8}" type="pres">
      <dgm:prSet presAssocID="{DDE3FF9F-FD37-48E5-98FE-EE60E0BFC7FF}" presName="connectorText" presStyleLbl="sibTrans2D1" presStyleIdx="3" presStyleCnt="4"/>
      <dgm:spPr/>
    </dgm:pt>
    <dgm:pt modelId="{951240F4-FBF1-49A8-89FE-47C15E0FF3D0}" type="pres">
      <dgm:prSet presAssocID="{876A5242-C94B-428B-97A8-1F0D903E1C88}" presName="node" presStyleLbl="node1" presStyleIdx="3" presStyleCnt="4" custScaleX="115308" custScaleY="109244" custRadScaleRad="100945" custRadScaleInc="1234">
        <dgm:presLayoutVars>
          <dgm:bulletEnabled val="1"/>
        </dgm:presLayoutVars>
      </dgm:prSet>
      <dgm:spPr/>
    </dgm:pt>
  </dgm:ptLst>
  <dgm:cxnLst>
    <dgm:cxn modelId="{98E0B234-718F-48FB-8125-E2B76DA53076}" type="presOf" srcId="{D788D5ED-3C6D-4F39-AB9E-C35EE5EA2249}" destId="{AC1A0F7A-B57C-4F0E-931D-464F0D4F9CDD}" srcOrd="1" destOrd="0" presId="urn:microsoft.com/office/officeart/2005/8/layout/radial5"/>
    <dgm:cxn modelId="{682BF836-5585-483E-BC79-CE1CC7F3CE99}" type="presOf" srcId="{DDE3FF9F-FD37-48E5-98FE-EE60E0BFC7FF}" destId="{F5CFFEFF-236D-49BD-BC4C-A12ED14F77A8}" srcOrd="1" destOrd="0" presId="urn:microsoft.com/office/officeart/2005/8/layout/radial5"/>
    <dgm:cxn modelId="{701ECB60-4353-49E2-9CC2-E3F8816C80DC}" type="presOf" srcId="{DDE3FF9F-FD37-48E5-98FE-EE60E0BFC7FF}" destId="{986ABAAA-3177-4B91-B8AB-7FCE30237847}" srcOrd="0" destOrd="0" presId="urn:microsoft.com/office/officeart/2005/8/layout/radial5"/>
    <dgm:cxn modelId="{82AC7071-34FC-48E5-BA8A-8D9AA8F65B01}" type="presOf" srcId="{76D24165-88CC-4F50-99D0-0C236576C0E9}" destId="{86C32EB8-1767-4BAA-A368-2443057573F3}" srcOrd="1" destOrd="0" presId="urn:microsoft.com/office/officeart/2005/8/layout/radial5"/>
    <dgm:cxn modelId="{90A80353-8C1D-4495-958D-3511499A1E54}" type="presOf" srcId="{43422A6A-C8E0-48F9-B550-F4FB52E1D96C}" destId="{A62288E2-17D9-4976-8BCE-5AEE67D9C3B2}" srcOrd="0" destOrd="0" presId="urn:microsoft.com/office/officeart/2005/8/layout/radial5"/>
    <dgm:cxn modelId="{0AF1BF56-84F7-4D03-BE0E-2B1AFE71AE17}" srcId="{43422A6A-C8E0-48F9-B550-F4FB52E1D96C}" destId="{B416A25B-5A63-46B9-BFE6-C42907991EA5}" srcOrd="1" destOrd="0" parTransId="{D788D5ED-3C6D-4F39-AB9E-C35EE5EA2249}" sibTransId="{478D6740-B911-4DEE-A483-1B1CA4C2E1B2}"/>
    <dgm:cxn modelId="{A944C65A-9878-41BA-A989-AB47508DFDDA}" type="presOf" srcId="{990D9AFC-B0A9-467B-8817-2A7A3A1D72F4}" destId="{F021EBB9-891B-4592-A221-7CDD9BE55DB0}" srcOrd="0" destOrd="0" presId="urn:microsoft.com/office/officeart/2005/8/layout/radial5"/>
    <dgm:cxn modelId="{4AEFBF7F-17B6-4621-851C-9A24BDAE275F}" type="presOf" srcId="{76D24165-88CC-4F50-99D0-0C236576C0E9}" destId="{E5685210-AE6E-451E-8938-CDB80BE6EF82}" srcOrd="0" destOrd="0" presId="urn:microsoft.com/office/officeart/2005/8/layout/radial5"/>
    <dgm:cxn modelId="{A6F9A883-7180-4970-B41F-41E5BDE2DEAF}" type="presOf" srcId="{7A99F02F-736B-4D93-8841-E3724ABF97E9}" destId="{D17FBFF5-AFE8-4053-AD84-CEE5934DBF18}" srcOrd="0" destOrd="0" presId="urn:microsoft.com/office/officeart/2005/8/layout/radial5"/>
    <dgm:cxn modelId="{9CC5BE8F-E012-47C9-B895-AB3624FE43C3}" type="presOf" srcId="{B471E000-33DA-4ADD-97E9-DC6980AA8216}" destId="{F390A6D9-771B-4BE8-9A19-3E8EE1108D32}" srcOrd="0" destOrd="0" presId="urn:microsoft.com/office/officeart/2005/8/layout/radial5"/>
    <dgm:cxn modelId="{0432E296-22A8-49CB-BD2E-D5AB5F31C74C}" type="presOf" srcId="{D788D5ED-3C6D-4F39-AB9E-C35EE5EA2249}" destId="{F789BF0A-37E4-43B8-B127-71ED91068D78}" srcOrd="0" destOrd="0" presId="urn:microsoft.com/office/officeart/2005/8/layout/radial5"/>
    <dgm:cxn modelId="{1A587F97-3448-4A07-AB64-F42EE632A0BB}" type="presOf" srcId="{B416A25B-5A63-46B9-BFE6-C42907991EA5}" destId="{8E4B7390-E010-4ED8-B283-4922ABAF3C63}" srcOrd="0" destOrd="0" presId="urn:microsoft.com/office/officeart/2005/8/layout/radial5"/>
    <dgm:cxn modelId="{77FDF2A9-B782-413C-A061-6AC14581BECC}" srcId="{43422A6A-C8E0-48F9-B550-F4FB52E1D96C}" destId="{876A5242-C94B-428B-97A8-1F0D903E1C88}" srcOrd="3" destOrd="0" parTransId="{DDE3FF9F-FD37-48E5-98FE-EE60E0BFC7FF}" sibTransId="{693C46F2-1B7B-4874-82E8-F87A32BD77AD}"/>
    <dgm:cxn modelId="{2670C5D3-2980-44FD-999B-1A599ADE243F}" srcId="{43422A6A-C8E0-48F9-B550-F4FB52E1D96C}" destId="{E16410A4-08A3-416E-BC6D-8E7DD159B013}" srcOrd="2" destOrd="0" parTransId="{7A99F02F-736B-4D93-8841-E3724ABF97E9}" sibTransId="{E5C04874-2BC1-49B7-AE74-6E2F72DFC657}"/>
    <dgm:cxn modelId="{559B95D6-6072-46CB-B389-F4699A851461}" type="presOf" srcId="{7A99F02F-736B-4D93-8841-E3724ABF97E9}" destId="{D67D2675-7887-4FC5-BC2D-9255B0C36CA5}" srcOrd="1" destOrd="0" presId="urn:microsoft.com/office/officeart/2005/8/layout/radial5"/>
    <dgm:cxn modelId="{F735B0E6-39E3-4CDD-8572-BE0B0B36F790}" type="presOf" srcId="{876A5242-C94B-428B-97A8-1F0D903E1C88}" destId="{951240F4-FBF1-49A8-89FE-47C15E0FF3D0}" srcOrd="0" destOrd="0" presId="urn:microsoft.com/office/officeart/2005/8/layout/radial5"/>
    <dgm:cxn modelId="{A53B70E7-67D2-41C5-BF4D-A5B7EDCFD731}" type="presOf" srcId="{E16410A4-08A3-416E-BC6D-8E7DD159B013}" destId="{27E69F40-9D6F-42DB-BD97-BCB3DD78C4BB}" srcOrd="0" destOrd="0" presId="urn:microsoft.com/office/officeart/2005/8/layout/radial5"/>
    <dgm:cxn modelId="{EF0C5EE8-CF00-4919-8A22-E773C7E4D007}" srcId="{43422A6A-C8E0-48F9-B550-F4FB52E1D96C}" destId="{990D9AFC-B0A9-467B-8817-2A7A3A1D72F4}" srcOrd="0" destOrd="0" parTransId="{76D24165-88CC-4F50-99D0-0C236576C0E9}" sibTransId="{905C1ADD-9701-497F-A6A8-530242630F06}"/>
    <dgm:cxn modelId="{5C6C5FF7-9D87-4A56-A29D-B7AC5EDE6B57}" srcId="{B471E000-33DA-4ADD-97E9-DC6980AA8216}" destId="{43422A6A-C8E0-48F9-B550-F4FB52E1D96C}" srcOrd="0" destOrd="0" parTransId="{0A6CB000-1375-405D-BCA6-8B24B661D1BA}" sibTransId="{CDDDA53E-9428-4515-A710-368E4EC95275}"/>
    <dgm:cxn modelId="{21901F35-5C4B-4F07-BA96-BDC80DC40924}" type="presParOf" srcId="{F390A6D9-771B-4BE8-9A19-3E8EE1108D32}" destId="{A62288E2-17D9-4976-8BCE-5AEE67D9C3B2}" srcOrd="0" destOrd="0" presId="urn:microsoft.com/office/officeart/2005/8/layout/radial5"/>
    <dgm:cxn modelId="{9FA87684-4538-4E70-8FA6-A41940EFE085}" type="presParOf" srcId="{F390A6D9-771B-4BE8-9A19-3E8EE1108D32}" destId="{E5685210-AE6E-451E-8938-CDB80BE6EF82}" srcOrd="1" destOrd="0" presId="urn:microsoft.com/office/officeart/2005/8/layout/radial5"/>
    <dgm:cxn modelId="{0BDB9B1F-E4CD-454A-9DCD-CCE8376BDD79}" type="presParOf" srcId="{E5685210-AE6E-451E-8938-CDB80BE6EF82}" destId="{86C32EB8-1767-4BAA-A368-2443057573F3}" srcOrd="0" destOrd="0" presId="urn:microsoft.com/office/officeart/2005/8/layout/radial5"/>
    <dgm:cxn modelId="{9F9A5AFD-EC2E-4384-8142-CE1810D93A48}" type="presParOf" srcId="{F390A6D9-771B-4BE8-9A19-3E8EE1108D32}" destId="{F021EBB9-891B-4592-A221-7CDD9BE55DB0}" srcOrd="2" destOrd="0" presId="urn:microsoft.com/office/officeart/2005/8/layout/radial5"/>
    <dgm:cxn modelId="{4F66EF73-640B-4E07-8383-1989B3CB87D5}" type="presParOf" srcId="{F390A6D9-771B-4BE8-9A19-3E8EE1108D32}" destId="{F789BF0A-37E4-43B8-B127-71ED91068D78}" srcOrd="3" destOrd="0" presId="urn:microsoft.com/office/officeart/2005/8/layout/radial5"/>
    <dgm:cxn modelId="{AC512BD2-0CF1-4563-8296-5B60527FBBB9}" type="presParOf" srcId="{F789BF0A-37E4-43B8-B127-71ED91068D78}" destId="{AC1A0F7A-B57C-4F0E-931D-464F0D4F9CDD}" srcOrd="0" destOrd="0" presId="urn:microsoft.com/office/officeart/2005/8/layout/radial5"/>
    <dgm:cxn modelId="{1011E61E-6599-4190-BC31-1E0923628286}" type="presParOf" srcId="{F390A6D9-771B-4BE8-9A19-3E8EE1108D32}" destId="{8E4B7390-E010-4ED8-B283-4922ABAF3C63}" srcOrd="4" destOrd="0" presId="urn:microsoft.com/office/officeart/2005/8/layout/radial5"/>
    <dgm:cxn modelId="{31C14191-D4EC-4585-A3CD-6BACA67B2344}" type="presParOf" srcId="{F390A6D9-771B-4BE8-9A19-3E8EE1108D32}" destId="{D17FBFF5-AFE8-4053-AD84-CEE5934DBF18}" srcOrd="5" destOrd="0" presId="urn:microsoft.com/office/officeart/2005/8/layout/radial5"/>
    <dgm:cxn modelId="{0AC97E2F-CDCC-4ACD-94E0-2843DD841AE4}" type="presParOf" srcId="{D17FBFF5-AFE8-4053-AD84-CEE5934DBF18}" destId="{D67D2675-7887-4FC5-BC2D-9255B0C36CA5}" srcOrd="0" destOrd="0" presId="urn:microsoft.com/office/officeart/2005/8/layout/radial5"/>
    <dgm:cxn modelId="{E6C9974B-EB64-4336-B70C-A72AE48CF3D4}" type="presParOf" srcId="{F390A6D9-771B-4BE8-9A19-3E8EE1108D32}" destId="{27E69F40-9D6F-42DB-BD97-BCB3DD78C4BB}" srcOrd="6" destOrd="0" presId="urn:microsoft.com/office/officeart/2005/8/layout/radial5"/>
    <dgm:cxn modelId="{A9BD0802-0953-429A-B3D1-48CA6F06026B}" type="presParOf" srcId="{F390A6D9-771B-4BE8-9A19-3E8EE1108D32}" destId="{986ABAAA-3177-4B91-B8AB-7FCE30237847}" srcOrd="7" destOrd="0" presId="urn:microsoft.com/office/officeart/2005/8/layout/radial5"/>
    <dgm:cxn modelId="{34AAF226-B9B1-4AD1-A4D9-029BDAA7A9C0}" type="presParOf" srcId="{986ABAAA-3177-4B91-B8AB-7FCE30237847}" destId="{F5CFFEFF-236D-49BD-BC4C-A12ED14F77A8}" srcOrd="0" destOrd="0" presId="urn:microsoft.com/office/officeart/2005/8/layout/radial5"/>
    <dgm:cxn modelId="{FE521D94-7AAD-4347-AF5A-0A20E5848469}" type="presParOf" srcId="{F390A6D9-771B-4BE8-9A19-3E8EE1108D32}" destId="{951240F4-FBF1-49A8-89FE-47C15E0FF3D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D1101B-6642-4246-87D0-58A699710DD2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70E42258-4CA3-4E48-ACC1-7D10DC14D3A3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Condições históricas e sociais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94DCC8D6-9CB2-45A5-BF32-97D06C89C2CC}" type="parTrans" cxnId="{0B813DDB-E52F-4C9C-B814-B2AE704B554C}">
      <dgm:prSet/>
      <dgm:spPr/>
      <dgm:t>
        <a:bodyPr/>
        <a:lstStyle/>
        <a:p>
          <a:endParaRPr lang="en-GB"/>
        </a:p>
      </dgm:t>
    </dgm:pt>
    <dgm:pt modelId="{E6E735D6-DF9B-4844-A411-5E8F21520872}" type="sibTrans" cxnId="{0B813DDB-E52F-4C9C-B814-B2AE704B554C}">
      <dgm:prSet/>
      <dgm:spPr/>
      <dgm:t>
        <a:bodyPr/>
        <a:lstStyle/>
        <a:p>
          <a:endParaRPr lang="en-GB"/>
        </a:p>
      </dgm:t>
    </dgm:pt>
    <dgm:pt modelId="{93EBDDA8-9B32-4AE7-9048-069859F8C747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Famílias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66C710B7-1D99-4C95-856D-BA77460AA511}" type="parTrans" cxnId="{51EADCF5-B298-40E9-8355-2451D9AFBFC3}">
      <dgm:prSet/>
      <dgm:spPr/>
      <dgm:t>
        <a:bodyPr/>
        <a:lstStyle/>
        <a:p>
          <a:endParaRPr lang="en-GB"/>
        </a:p>
      </dgm:t>
    </dgm:pt>
    <dgm:pt modelId="{718B5E20-AE4A-40FA-937A-E78A8C13D83A}" type="sibTrans" cxnId="{51EADCF5-B298-40E9-8355-2451D9AFBFC3}">
      <dgm:prSet/>
      <dgm:spPr/>
      <dgm:t>
        <a:bodyPr/>
        <a:lstStyle/>
        <a:p>
          <a:endParaRPr lang="en-GB"/>
        </a:p>
      </dgm:t>
    </dgm:pt>
    <dgm:pt modelId="{E27F1C5C-C8C1-4AD5-93E6-2819B2CF70E8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Estado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B2F3D002-1F13-4206-BD8B-6BAE8A1DBB06}" type="parTrans" cxnId="{D52791E2-351E-4F4B-AAAF-5231346674E6}">
      <dgm:prSet/>
      <dgm:spPr/>
      <dgm:t>
        <a:bodyPr/>
        <a:lstStyle/>
        <a:p>
          <a:endParaRPr lang="en-GB"/>
        </a:p>
      </dgm:t>
    </dgm:pt>
    <dgm:pt modelId="{49530601-BF2A-4356-A92D-7F0FB20CAA78}" type="sibTrans" cxnId="{D52791E2-351E-4F4B-AAAF-5231346674E6}">
      <dgm:prSet/>
      <dgm:spPr/>
      <dgm:t>
        <a:bodyPr/>
        <a:lstStyle/>
        <a:p>
          <a:endParaRPr lang="en-GB"/>
        </a:p>
      </dgm:t>
    </dgm:pt>
    <dgm:pt modelId="{5CA3A7F2-188E-470C-92F0-FB0EAA43078C}" type="pres">
      <dgm:prSet presAssocID="{F3D1101B-6642-4246-87D0-58A699710DD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89C7FC7-B9C5-4F79-975A-206EE918DF65}" type="pres">
      <dgm:prSet presAssocID="{70E42258-4CA3-4E48-ACC1-7D10DC14D3A3}" presName="gear1" presStyleLbl="node1" presStyleIdx="0" presStyleCnt="3">
        <dgm:presLayoutVars>
          <dgm:chMax val="1"/>
          <dgm:bulletEnabled val="1"/>
        </dgm:presLayoutVars>
      </dgm:prSet>
      <dgm:spPr/>
    </dgm:pt>
    <dgm:pt modelId="{B697CF84-53D1-4F65-8849-5ADD897EFF6A}" type="pres">
      <dgm:prSet presAssocID="{70E42258-4CA3-4E48-ACC1-7D10DC14D3A3}" presName="gear1srcNode" presStyleLbl="node1" presStyleIdx="0" presStyleCnt="3"/>
      <dgm:spPr/>
    </dgm:pt>
    <dgm:pt modelId="{4B5C375F-3EFA-4944-8429-448CCE76D102}" type="pres">
      <dgm:prSet presAssocID="{70E42258-4CA3-4E48-ACC1-7D10DC14D3A3}" presName="gear1dstNode" presStyleLbl="node1" presStyleIdx="0" presStyleCnt="3"/>
      <dgm:spPr/>
    </dgm:pt>
    <dgm:pt modelId="{F6864964-3EFC-41DE-8B47-22DBAF0AEA64}" type="pres">
      <dgm:prSet presAssocID="{93EBDDA8-9B32-4AE7-9048-069859F8C747}" presName="gear2" presStyleLbl="node1" presStyleIdx="1" presStyleCnt="3" custLinFactNeighborX="-3978" custLinFactNeighborY="-3335">
        <dgm:presLayoutVars>
          <dgm:chMax val="1"/>
          <dgm:bulletEnabled val="1"/>
        </dgm:presLayoutVars>
      </dgm:prSet>
      <dgm:spPr/>
    </dgm:pt>
    <dgm:pt modelId="{E93AB21D-3F8D-43A2-A58E-D18F9A0CFEEC}" type="pres">
      <dgm:prSet presAssocID="{93EBDDA8-9B32-4AE7-9048-069859F8C747}" presName="gear2srcNode" presStyleLbl="node1" presStyleIdx="1" presStyleCnt="3"/>
      <dgm:spPr/>
    </dgm:pt>
    <dgm:pt modelId="{CFED041B-CDED-493D-8CE4-5666CEB15F15}" type="pres">
      <dgm:prSet presAssocID="{93EBDDA8-9B32-4AE7-9048-069859F8C747}" presName="gear2dstNode" presStyleLbl="node1" presStyleIdx="1" presStyleCnt="3"/>
      <dgm:spPr/>
    </dgm:pt>
    <dgm:pt modelId="{8CC997A6-AEB4-4DA9-A0A9-9761712F3AFE}" type="pres">
      <dgm:prSet presAssocID="{E27F1C5C-C8C1-4AD5-93E6-2819B2CF70E8}" presName="gear3" presStyleLbl="node1" presStyleIdx="2" presStyleCnt="3" custLinFactNeighborX="16331" custLinFactNeighborY="-5115"/>
      <dgm:spPr/>
    </dgm:pt>
    <dgm:pt modelId="{B86018DF-0133-4A56-BB17-167152F5ADC9}" type="pres">
      <dgm:prSet presAssocID="{E27F1C5C-C8C1-4AD5-93E6-2819B2CF70E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64B87116-FC0B-4ED3-8B1D-5DD0A6D974E9}" type="pres">
      <dgm:prSet presAssocID="{E27F1C5C-C8C1-4AD5-93E6-2819B2CF70E8}" presName="gear3srcNode" presStyleLbl="node1" presStyleIdx="2" presStyleCnt="3"/>
      <dgm:spPr/>
    </dgm:pt>
    <dgm:pt modelId="{20BDC4C7-DD9C-4321-B484-D1482FA178C5}" type="pres">
      <dgm:prSet presAssocID="{E27F1C5C-C8C1-4AD5-93E6-2819B2CF70E8}" presName="gear3dstNode" presStyleLbl="node1" presStyleIdx="2" presStyleCnt="3"/>
      <dgm:spPr/>
    </dgm:pt>
    <dgm:pt modelId="{F7D60515-D7B6-41B5-9894-69C4AB81D025}" type="pres">
      <dgm:prSet presAssocID="{E6E735D6-DF9B-4844-A411-5E8F21520872}" presName="connector1" presStyleLbl="sibTrans2D1" presStyleIdx="0" presStyleCnt="3"/>
      <dgm:spPr/>
    </dgm:pt>
    <dgm:pt modelId="{1CB39D95-A23D-4007-A3A2-7A148B1A261F}" type="pres">
      <dgm:prSet presAssocID="{718B5E20-AE4A-40FA-937A-E78A8C13D83A}" presName="connector2" presStyleLbl="sibTrans2D1" presStyleIdx="1" presStyleCnt="3"/>
      <dgm:spPr/>
    </dgm:pt>
    <dgm:pt modelId="{D5372086-7FAE-4B2C-B5D5-D7CD9E0370F1}" type="pres">
      <dgm:prSet presAssocID="{49530601-BF2A-4356-A92D-7F0FB20CAA78}" presName="connector3" presStyleLbl="sibTrans2D1" presStyleIdx="2" presStyleCnt="3" custLinFactNeighborX="16020" custLinFactNeighborY="6550"/>
      <dgm:spPr/>
    </dgm:pt>
  </dgm:ptLst>
  <dgm:cxnLst>
    <dgm:cxn modelId="{F7619713-8DF4-4082-8BA9-B74E08BBE9F4}" type="presOf" srcId="{70E42258-4CA3-4E48-ACC1-7D10DC14D3A3}" destId="{4B5C375F-3EFA-4944-8429-448CCE76D102}" srcOrd="2" destOrd="0" presId="urn:microsoft.com/office/officeart/2005/8/layout/gear1"/>
    <dgm:cxn modelId="{FA1B2017-BDCD-4838-B803-F6D12C837801}" type="presOf" srcId="{E27F1C5C-C8C1-4AD5-93E6-2819B2CF70E8}" destId="{8CC997A6-AEB4-4DA9-A0A9-9761712F3AFE}" srcOrd="0" destOrd="0" presId="urn:microsoft.com/office/officeart/2005/8/layout/gear1"/>
    <dgm:cxn modelId="{5991D11A-13D5-41EB-AF7D-E7537D605335}" type="presOf" srcId="{93EBDDA8-9B32-4AE7-9048-069859F8C747}" destId="{F6864964-3EFC-41DE-8B47-22DBAF0AEA64}" srcOrd="0" destOrd="0" presId="urn:microsoft.com/office/officeart/2005/8/layout/gear1"/>
    <dgm:cxn modelId="{B520DB25-A8D9-4AA0-8C5C-458A8EF3785F}" type="presOf" srcId="{93EBDDA8-9B32-4AE7-9048-069859F8C747}" destId="{CFED041B-CDED-493D-8CE4-5666CEB15F15}" srcOrd="2" destOrd="0" presId="urn:microsoft.com/office/officeart/2005/8/layout/gear1"/>
    <dgm:cxn modelId="{37FFDB3D-3C26-42E1-93D3-19DFA1D03358}" type="presOf" srcId="{49530601-BF2A-4356-A92D-7F0FB20CAA78}" destId="{D5372086-7FAE-4B2C-B5D5-D7CD9E0370F1}" srcOrd="0" destOrd="0" presId="urn:microsoft.com/office/officeart/2005/8/layout/gear1"/>
    <dgm:cxn modelId="{42B32A6C-BDB6-4389-93A6-8310C1EBA961}" type="presOf" srcId="{E27F1C5C-C8C1-4AD5-93E6-2819B2CF70E8}" destId="{64B87116-FC0B-4ED3-8B1D-5DD0A6D974E9}" srcOrd="2" destOrd="0" presId="urn:microsoft.com/office/officeart/2005/8/layout/gear1"/>
    <dgm:cxn modelId="{7679D46C-2800-4958-B2D7-1CA21F4A14A4}" type="presOf" srcId="{70E42258-4CA3-4E48-ACC1-7D10DC14D3A3}" destId="{989C7FC7-B9C5-4F79-975A-206EE918DF65}" srcOrd="0" destOrd="0" presId="urn:microsoft.com/office/officeart/2005/8/layout/gear1"/>
    <dgm:cxn modelId="{8CE50B73-6876-4288-805B-DB2A79956D43}" type="presOf" srcId="{E27F1C5C-C8C1-4AD5-93E6-2819B2CF70E8}" destId="{20BDC4C7-DD9C-4321-B484-D1482FA178C5}" srcOrd="3" destOrd="0" presId="urn:microsoft.com/office/officeart/2005/8/layout/gear1"/>
    <dgm:cxn modelId="{C79A8B54-126A-424E-99C8-E2DB5DE2BC6E}" type="presOf" srcId="{93EBDDA8-9B32-4AE7-9048-069859F8C747}" destId="{E93AB21D-3F8D-43A2-A58E-D18F9A0CFEEC}" srcOrd="1" destOrd="0" presId="urn:microsoft.com/office/officeart/2005/8/layout/gear1"/>
    <dgm:cxn modelId="{2A9E6796-073B-4943-8340-6F7DB8CAA000}" type="presOf" srcId="{718B5E20-AE4A-40FA-937A-E78A8C13D83A}" destId="{1CB39D95-A23D-4007-A3A2-7A148B1A261F}" srcOrd="0" destOrd="0" presId="urn:microsoft.com/office/officeart/2005/8/layout/gear1"/>
    <dgm:cxn modelId="{032A30AD-C83F-4A0F-BB79-B90E3A04B1E8}" type="presOf" srcId="{F3D1101B-6642-4246-87D0-58A699710DD2}" destId="{5CA3A7F2-188E-470C-92F0-FB0EAA43078C}" srcOrd="0" destOrd="0" presId="urn:microsoft.com/office/officeart/2005/8/layout/gear1"/>
    <dgm:cxn modelId="{E1CDF8C1-1015-4ADC-8F9D-6E7EE7C10D0D}" type="presOf" srcId="{E27F1C5C-C8C1-4AD5-93E6-2819B2CF70E8}" destId="{B86018DF-0133-4A56-BB17-167152F5ADC9}" srcOrd="1" destOrd="0" presId="urn:microsoft.com/office/officeart/2005/8/layout/gear1"/>
    <dgm:cxn modelId="{42AD52CB-F2AF-47E1-8B29-DFF9DCFCE34F}" type="presOf" srcId="{E6E735D6-DF9B-4844-A411-5E8F21520872}" destId="{F7D60515-D7B6-41B5-9894-69C4AB81D025}" srcOrd="0" destOrd="0" presId="urn:microsoft.com/office/officeart/2005/8/layout/gear1"/>
    <dgm:cxn modelId="{0B813DDB-E52F-4C9C-B814-B2AE704B554C}" srcId="{F3D1101B-6642-4246-87D0-58A699710DD2}" destId="{70E42258-4CA3-4E48-ACC1-7D10DC14D3A3}" srcOrd="0" destOrd="0" parTransId="{94DCC8D6-9CB2-45A5-BF32-97D06C89C2CC}" sibTransId="{E6E735D6-DF9B-4844-A411-5E8F21520872}"/>
    <dgm:cxn modelId="{D52791E2-351E-4F4B-AAAF-5231346674E6}" srcId="{F3D1101B-6642-4246-87D0-58A699710DD2}" destId="{E27F1C5C-C8C1-4AD5-93E6-2819B2CF70E8}" srcOrd="2" destOrd="0" parTransId="{B2F3D002-1F13-4206-BD8B-6BAE8A1DBB06}" sibTransId="{49530601-BF2A-4356-A92D-7F0FB20CAA78}"/>
    <dgm:cxn modelId="{1AA63FF1-CD53-4D74-8302-C6EE641FB029}" type="presOf" srcId="{70E42258-4CA3-4E48-ACC1-7D10DC14D3A3}" destId="{B697CF84-53D1-4F65-8849-5ADD897EFF6A}" srcOrd="1" destOrd="0" presId="urn:microsoft.com/office/officeart/2005/8/layout/gear1"/>
    <dgm:cxn modelId="{51EADCF5-B298-40E9-8355-2451D9AFBFC3}" srcId="{F3D1101B-6642-4246-87D0-58A699710DD2}" destId="{93EBDDA8-9B32-4AE7-9048-069859F8C747}" srcOrd="1" destOrd="0" parTransId="{66C710B7-1D99-4C95-856D-BA77460AA511}" sibTransId="{718B5E20-AE4A-40FA-937A-E78A8C13D83A}"/>
    <dgm:cxn modelId="{88AAB907-D562-4D8A-B2B0-D66A95B74519}" type="presParOf" srcId="{5CA3A7F2-188E-470C-92F0-FB0EAA43078C}" destId="{989C7FC7-B9C5-4F79-975A-206EE918DF65}" srcOrd="0" destOrd="0" presId="urn:microsoft.com/office/officeart/2005/8/layout/gear1"/>
    <dgm:cxn modelId="{93A33953-6291-44A8-A169-E1B708E82B49}" type="presParOf" srcId="{5CA3A7F2-188E-470C-92F0-FB0EAA43078C}" destId="{B697CF84-53D1-4F65-8849-5ADD897EFF6A}" srcOrd="1" destOrd="0" presId="urn:microsoft.com/office/officeart/2005/8/layout/gear1"/>
    <dgm:cxn modelId="{60F6B220-6C7E-43BB-8C53-7D3690700B2A}" type="presParOf" srcId="{5CA3A7F2-188E-470C-92F0-FB0EAA43078C}" destId="{4B5C375F-3EFA-4944-8429-448CCE76D102}" srcOrd="2" destOrd="0" presId="urn:microsoft.com/office/officeart/2005/8/layout/gear1"/>
    <dgm:cxn modelId="{4EB2EC30-D864-44F5-A06A-7E0870B8E561}" type="presParOf" srcId="{5CA3A7F2-188E-470C-92F0-FB0EAA43078C}" destId="{F6864964-3EFC-41DE-8B47-22DBAF0AEA64}" srcOrd="3" destOrd="0" presId="urn:microsoft.com/office/officeart/2005/8/layout/gear1"/>
    <dgm:cxn modelId="{AB51A533-C192-44A9-8F03-A28A2098F3D6}" type="presParOf" srcId="{5CA3A7F2-188E-470C-92F0-FB0EAA43078C}" destId="{E93AB21D-3F8D-43A2-A58E-D18F9A0CFEEC}" srcOrd="4" destOrd="0" presId="urn:microsoft.com/office/officeart/2005/8/layout/gear1"/>
    <dgm:cxn modelId="{5353AF53-5FD3-448B-9680-7F0492DE5298}" type="presParOf" srcId="{5CA3A7F2-188E-470C-92F0-FB0EAA43078C}" destId="{CFED041B-CDED-493D-8CE4-5666CEB15F15}" srcOrd="5" destOrd="0" presId="urn:microsoft.com/office/officeart/2005/8/layout/gear1"/>
    <dgm:cxn modelId="{40490FF1-0D3C-4F47-9D18-0E4B43A60705}" type="presParOf" srcId="{5CA3A7F2-188E-470C-92F0-FB0EAA43078C}" destId="{8CC997A6-AEB4-4DA9-A0A9-9761712F3AFE}" srcOrd="6" destOrd="0" presId="urn:microsoft.com/office/officeart/2005/8/layout/gear1"/>
    <dgm:cxn modelId="{436D62A8-555C-497D-8EAF-B92E00D072C0}" type="presParOf" srcId="{5CA3A7F2-188E-470C-92F0-FB0EAA43078C}" destId="{B86018DF-0133-4A56-BB17-167152F5ADC9}" srcOrd="7" destOrd="0" presId="urn:microsoft.com/office/officeart/2005/8/layout/gear1"/>
    <dgm:cxn modelId="{70F3421D-AF8B-4554-921C-63434A9FAD73}" type="presParOf" srcId="{5CA3A7F2-188E-470C-92F0-FB0EAA43078C}" destId="{64B87116-FC0B-4ED3-8B1D-5DD0A6D974E9}" srcOrd="8" destOrd="0" presId="urn:microsoft.com/office/officeart/2005/8/layout/gear1"/>
    <dgm:cxn modelId="{329927C0-A111-4230-9086-869CD5190F25}" type="presParOf" srcId="{5CA3A7F2-188E-470C-92F0-FB0EAA43078C}" destId="{20BDC4C7-DD9C-4321-B484-D1482FA178C5}" srcOrd="9" destOrd="0" presId="urn:microsoft.com/office/officeart/2005/8/layout/gear1"/>
    <dgm:cxn modelId="{E783D698-B8A2-4BD7-820A-E68139219C85}" type="presParOf" srcId="{5CA3A7F2-188E-470C-92F0-FB0EAA43078C}" destId="{F7D60515-D7B6-41B5-9894-69C4AB81D025}" srcOrd="10" destOrd="0" presId="urn:microsoft.com/office/officeart/2005/8/layout/gear1"/>
    <dgm:cxn modelId="{ABCA4A79-5EA4-4FFE-9F7A-8E6F6D791BF4}" type="presParOf" srcId="{5CA3A7F2-188E-470C-92F0-FB0EAA43078C}" destId="{1CB39D95-A23D-4007-A3A2-7A148B1A261F}" srcOrd="11" destOrd="0" presId="urn:microsoft.com/office/officeart/2005/8/layout/gear1"/>
    <dgm:cxn modelId="{B11760E8-C194-445C-BE56-94A436E0806B}" type="presParOf" srcId="{5CA3A7F2-188E-470C-92F0-FB0EAA43078C}" destId="{D5372086-7FAE-4B2C-B5D5-D7CD9E0370F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082794-5F70-48EE-ABB2-E957CC6C21E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BC880E6-6381-4872-8314-CCF235A8FBFA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Micro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1D5AF5C2-09A2-4B8F-9268-E2C1C54929FA}" type="parTrans" cxnId="{196B06E9-8319-40A7-BA4B-368BFAE5A18F}">
      <dgm:prSet/>
      <dgm:spPr/>
      <dgm:t>
        <a:bodyPr/>
        <a:lstStyle/>
        <a:p>
          <a:endParaRPr lang="en-GB"/>
        </a:p>
      </dgm:t>
    </dgm:pt>
    <dgm:pt modelId="{90FC4B15-863B-478B-8283-F9BDC1E68303}" type="sibTrans" cxnId="{196B06E9-8319-40A7-BA4B-368BFAE5A18F}">
      <dgm:prSet/>
      <dgm:spPr/>
      <dgm:t>
        <a:bodyPr/>
        <a:lstStyle/>
        <a:p>
          <a:endParaRPr lang="en-GB"/>
        </a:p>
      </dgm:t>
    </dgm:pt>
    <dgm:pt modelId="{D8591809-4017-47A4-8D80-09DAD7ABE9A9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Desincentivo à produtividade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23BFE031-7C07-4380-8A76-FA668DAA4099}" type="parTrans" cxnId="{003EE8A3-8D53-4CBF-8E76-F598B7813C6F}">
      <dgm:prSet/>
      <dgm:spPr/>
      <dgm:t>
        <a:bodyPr/>
        <a:lstStyle/>
        <a:p>
          <a:endParaRPr lang="en-GB"/>
        </a:p>
      </dgm:t>
    </dgm:pt>
    <dgm:pt modelId="{53C96507-D296-4E3B-B223-B49F6484F77A}" type="sibTrans" cxnId="{003EE8A3-8D53-4CBF-8E76-F598B7813C6F}">
      <dgm:prSet/>
      <dgm:spPr/>
      <dgm:t>
        <a:bodyPr/>
        <a:lstStyle/>
        <a:p>
          <a:endParaRPr lang="en-GB"/>
        </a:p>
      </dgm:t>
    </dgm:pt>
    <dgm:pt modelId="{2321DA66-B5EE-4D29-A51F-D7472CF76010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Escolhas individuais e preferências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9B8B5409-D89B-42FB-A5A8-FF116650EDEA}" type="parTrans" cxnId="{9EADB08C-5BD5-44A3-B138-365592C8FE5D}">
      <dgm:prSet/>
      <dgm:spPr/>
      <dgm:t>
        <a:bodyPr/>
        <a:lstStyle/>
        <a:p>
          <a:endParaRPr lang="en-GB"/>
        </a:p>
      </dgm:t>
    </dgm:pt>
    <dgm:pt modelId="{7C962F0C-5202-4683-806D-A4E26CDACC33}" type="sibTrans" cxnId="{9EADB08C-5BD5-44A3-B138-365592C8FE5D}">
      <dgm:prSet/>
      <dgm:spPr/>
      <dgm:t>
        <a:bodyPr/>
        <a:lstStyle/>
        <a:p>
          <a:endParaRPr lang="en-GB"/>
        </a:p>
      </dgm:t>
    </dgm:pt>
    <dgm:pt modelId="{551B805A-D22E-4891-8BB4-51A1B9BACAA3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Macro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91487B6A-14B8-48FD-B8CD-1EF8E73E1807}" type="parTrans" cxnId="{F2A13BE3-7686-4EED-9769-F092E3CC4CB2}">
      <dgm:prSet/>
      <dgm:spPr/>
      <dgm:t>
        <a:bodyPr/>
        <a:lstStyle/>
        <a:p>
          <a:endParaRPr lang="en-GB"/>
        </a:p>
      </dgm:t>
    </dgm:pt>
    <dgm:pt modelId="{19E6D78A-9EE3-46E7-9CEC-1571931E6D2C}" type="sibTrans" cxnId="{F2A13BE3-7686-4EED-9769-F092E3CC4CB2}">
      <dgm:prSet/>
      <dgm:spPr/>
      <dgm:t>
        <a:bodyPr/>
        <a:lstStyle/>
        <a:p>
          <a:endParaRPr lang="en-GB"/>
        </a:p>
      </dgm:t>
    </dgm:pt>
    <dgm:pt modelId="{B2C878DB-C5D0-4129-ABD3-E2DD4C594C30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Sustentabilidade – impacto restritivo no resto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4C9EF563-531D-4166-AF4C-D32CE930A095}" type="parTrans" cxnId="{F7AF94BB-FEE6-4251-9686-3441C352910E}">
      <dgm:prSet/>
      <dgm:spPr/>
      <dgm:t>
        <a:bodyPr/>
        <a:lstStyle/>
        <a:p>
          <a:endParaRPr lang="en-GB"/>
        </a:p>
      </dgm:t>
    </dgm:pt>
    <dgm:pt modelId="{7FF26BA5-76FD-4362-9100-103D58171871}" type="sibTrans" cxnId="{F7AF94BB-FEE6-4251-9686-3441C352910E}">
      <dgm:prSet/>
      <dgm:spPr/>
      <dgm:t>
        <a:bodyPr/>
        <a:lstStyle/>
        <a:p>
          <a:endParaRPr lang="en-GB"/>
        </a:p>
      </dgm:t>
    </dgm:pt>
    <dgm:pt modelId="{EAB70278-DE00-4E16-B5B1-8B009E1B1BC4}">
      <dgm:prSet phldrT="[Text]" custT="1"/>
      <dgm:spPr/>
      <dgm:t>
        <a:bodyPr/>
        <a:lstStyle/>
        <a:p>
          <a:r>
            <a:rPr lang="pt-PT" sz="1800" dirty="0" err="1">
              <a:latin typeface="Arial Narrow" panose="020B0606020202030204" pitchFamily="34" charset="0"/>
            </a:rPr>
            <a:t>Selectividade</a:t>
          </a:r>
          <a:r>
            <a:rPr lang="pt-PT" sz="1800" dirty="0">
              <a:latin typeface="Arial Narrow" panose="020B0606020202030204" pitchFamily="34" charset="0"/>
            </a:rPr>
            <a:t> – os que caem fora do mercado e precisam de ser apoiados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A7376C18-928A-49A4-A202-0D015624A434}" type="parTrans" cxnId="{22FAB7BA-E510-415E-890C-72DBAB2C0ACA}">
      <dgm:prSet/>
      <dgm:spPr/>
      <dgm:t>
        <a:bodyPr/>
        <a:lstStyle/>
        <a:p>
          <a:endParaRPr lang="en-GB"/>
        </a:p>
      </dgm:t>
    </dgm:pt>
    <dgm:pt modelId="{140F7AB2-6252-467B-853A-EF9E50CA6288}" type="sibTrans" cxnId="{22FAB7BA-E510-415E-890C-72DBAB2C0ACA}">
      <dgm:prSet/>
      <dgm:spPr/>
      <dgm:t>
        <a:bodyPr/>
        <a:lstStyle/>
        <a:p>
          <a:endParaRPr lang="en-GB"/>
        </a:p>
      </dgm:t>
    </dgm:pt>
    <dgm:pt modelId="{5B182102-3BF9-4AC8-AC94-17496903C58F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Mercados fazem melhor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ED01597B-FE2C-4EC6-A67B-40DAE70B7018}" type="parTrans" cxnId="{74AF0B2B-6773-41FE-B541-7ABFB6D03437}">
      <dgm:prSet/>
      <dgm:spPr/>
      <dgm:t>
        <a:bodyPr/>
        <a:lstStyle/>
        <a:p>
          <a:endParaRPr lang="en-GB"/>
        </a:p>
      </dgm:t>
    </dgm:pt>
    <dgm:pt modelId="{11BFDBED-D10A-4340-B209-B41F01F67F2D}" type="sibTrans" cxnId="{74AF0B2B-6773-41FE-B541-7ABFB6D03437}">
      <dgm:prSet/>
      <dgm:spPr/>
      <dgm:t>
        <a:bodyPr/>
        <a:lstStyle/>
        <a:p>
          <a:endParaRPr lang="en-GB"/>
        </a:p>
      </dgm:t>
    </dgm:pt>
    <dgm:pt modelId="{482223D0-4204-4708-9B96-E65C402C6046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Oportunidade de privatização e penetração das finanças comerciais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A4BE8C9C-EDCD-4605-878B-844ADF1BC62C}" type="parTrans" cxnId="{C9FDC397-CDEA-4275-84B6-25EBED127291}">
      <dgm:prSet/>
      <dgm:spPr/>
      <dgm:t>
        <a:bodyPr/>
        <a:lstStyle/>
        <a:p>
          <a:endParaRPr lang="en-GB"/>
        </a:p>
      </dgm:t>
    </dgm:pt>
    <dgm:pt modelId="{8AA556A3-0D4A-4AD5-B7FD-B6B14B377894}" type="sibTrans" cxnId="{C9FDC397-CDEA-4275-84B6-25EBED127291}">
      <dgm:prSet/>
      <dgm:spPr/>
      <dgm:t>
        <a:bodyPr/>
        <a:lstStyle/>
        <a:p>
          <a:endParaRPr lang="en-GB"/>
        </a:p>
      </dgm:t>
    </dgm:pt>
    <dgm:pt modelId="{0132A36E-F8C0-4995-8236-BCBCA111054F}" type="pres">
      <dgm:prSet presAssocID="{64082794-5F70-48EE-ABB2-E957CC6C21E6}" presName="Name0" presStyleCnt="0">
        <dgm:presLayoutVars>
          <dgm:dir/>
          <dgm:animLvl val="lvl"/>
          <dgm:resizeHandles/>
        </dgm:presLayoutVars>
      </dgm:prSet>
      <dgm:spPr/>
    </dgm:pt>
    <dgm:pt modelId="{3ACAADF0-9D9B-4206-B557-AAA7FB71D09F}" type="pres">
      <dgm:prSet presAssocID="{9BC880E6-6381-4872-8314-CCF235A8FBFA}" presName="linNode" presStyleCnt="0"/>
      <dgm:spPr/>
    </dgm:pt>
    <dgm:pt modelId="{E4FCAC35-F752-4294-8EC4-8467DD62400F}" type="pres">
      <dgm:prSet presAssocID="{9BC880E6-6381-4872-8314-CCF235A8FBFA}" presName="parentShp" presStyleLbl="node1" presStyleIdx="0" presStyleCnt="2" custScaleX="98937" custScaleY="24654" custLinFactNeighborX="253" custLinFactNeighborY="-71">
        <dgm:presLayoutVars>
          <dgm:bulletEnabled val="1"/>
        </dgm:presLayoutVars>
      </dgm:prSet>
      <dgm:spPr/>
    </dgm:pt>
    <dgm:pt modelId="{679D9835-C0FE-4416-8E3F-9BDBE1364BCC}" type="pres">
      <dgm:prSet presAssocID="{9BC880E6-6381-4872-8314-CCF235A8FBFA}" presName="childShp" presStyleLbl="bgAccFollowNode1" presStyleIdx="0" presStyleCnt="2" custScaleY="21360">
        <dgm:presLayoutVars>
          <dgm:bulletEnabled val="1"/>
        </dgm:presLayoutVars>
      </dgm:prSet>
      <dgm:spPr/>
    </dgm:pt>
    <dgm:pt modelId="{AD782DD3-C9D0-48FF-8987-947D101383E0}" type="pres">
      <dgm:prSet presAssocID="{90FC4B15-863B-478B-8283-F9BDC1E68303}" presName="spacing" presStyleCnt="0"/>
      <dgm:spPr/>
    </dgm:pt>
    <dgm:pt modelId="{C2E9A20C-7B9A-4C34-84E1-DDDCEE13405D}" type="pres">
      <dgm:prSet presAssocID="{551B805A-D22E-4891-8BB4-51A1B9BACAA3}" presName="linNode" presStyleCnt="0"/>
      <dgm:spPr/>
    </dgm:pt>
    <dgm:pt modelId="{FDC65A13-E4BF-43FB-B05F-490FC445FEF4}" type="pres">
      <dgm:prSet presAssocID="{551B805A-D22E-4891-8BB4-51A1B9BACAA3}" presName="parentShp" presStyleLbl="node1" presStyleIdx="1" presStyleCnt="2" custScaleY="24716">
        <dgm:presLayoutVars>
          <dgm:bulletEnabled val="1"/>
        </dgm:presLayoutVars>
      </dgm:prSet>
      <dgm:spPr/>
    </dgm:pt>
    <dgm:pt modelId="{69E25572-5203-4181-BCD1-A8EF9F89AD78}" type="pres">
      <dgm:prSet presAssocID="{551B805A-D22E-4891-8BB4-51A1B9BACAA3}" presName="childShp" presStyleLbl="bgAccFollowNode1" presStyleIdx="1" presStyleCnt="2" custScaleY="20872" custLinFactNeighborX="285" custLinFactNeighborY="-75">
        <dgm:presLayoutVars>
          <dgm:bulletEnabled val="1"/>
        </dgm:presLayoutVars>
      </dgm:prSet>
      <dgm:spPr/>
    </dgm:pt>
  </dgm:ptLst>
  <dgm:cxnLst>
    <dgm:cxn modelId="{E561630C-AF19-4AF9-B280-9921A569EC2F}" type="presOf" srcId="{D8591809-4017-47A4-8D80-09DAD7ABE9A9}" destId="{679D9835-C0FE-4416-8E3F-9BDBE1364BCC}" srcOrd="0" destOrd="0" presId="urn:microsoft.com/office/officeart/2005/8/layout/vList6"/>
    <dgm:cxn modelId="{4C11AD17-98C0-4E2F-9763-B98E844E9C53}" type="presOf" srcId="{B2C878DB-C5D0-4129-ABD3-E2DD4C594C30}" destId="{69E25572-5203-4181-BCD1-A8EF9F89AD78}" srcOrd="0" destOrd="0" presId="urn:microsoft.com/office/officeart/2005/8/layout/vList6"/>
    <dgm:cxn modelId="{74AF0B2B-6773-41FE-B541-7ABFB6D03437}" srcId="{9BC880E6-6381-4872-8314-CCF235A8FBFA}" destId="{5B182102-3BF9-4AC8-AC94-17496903C58F}" srcOrd="2" destOrd="0" parTransId="{ED01597B-FE2C-4EC6-A67B-40DAE70B7018}" sibTransId="{11BFDBED-D10A-4340-B209-B41F01F67F2D}"/>
    <dgm:cxn modelId="{B065E534-50F0-4D7B-AC24-071D63F526E6}" type="presOf" srcId="{EAB70278-DE00-4E16-B5B1-8B009E1B1BC4}" destId="{69E25572-5203-4181-BCD1-A8EF9F89AD78}" srcOrd="0" destOrd="1" presId="urn:microsoft.com/office/officeart/2005/8/layout/vList6"/>
    <dgm:cxn modelId="{9680F747-046D-47A5-9F24-E11E910E1FE4}" type="presOf" srcId="{5B182102-3BF9-4AC8-AC94-17496903C58F}" destId="{679D9835-C0FE-4416-8E3F-9BDBE1364BCC}" srcOrd="0" destOrd="2" presId="urn:microsoft.com/office/officeart/2005/8/layout/vList6"/>
    <dgm:cxn modelId="{4D1E9648-36FE-4AFA-AA26-9F63E9E836E3}" type="presOf" srcId="{64082794-5F70-48EE-ABB2-E957CC6C21E6}" destId="{0132A36E-F8C0-4995-8236-BCBCA111054F}" srcOrd="0" destOrd="0" presId="urn:microsoft.com/office/officeart/2005/8/layout/vList6"/>
    <dgm:cxn modelId="{709E3D84-7324-4715-883E-D4E255C57C7A}" type="presOf" srcId="{2321DA66-B5EE-4D29-A51F-D7472CF76010}" destId="{679D9835-C0FE-4416-8E3F-9BDBE1364BCC}" srcOrd="0" destOrd="1" presId="urn:microsoft.com/office/officeart/2005/8/layout/vList6"/>
    <dgm:cxn modelId="{9EADB08C-5BD5-44A3-B138-365592C8FE5D}" srcId="{9BC880E6-6381-4872-8314-CCF235A8FBFA}" destId="{2321DA66-B5EE-4D29-A51F-D7472CF76010}" srcOrd="1" destOrd="0" parTransId="{9B8B5409-D89B-42FB-A5A8-FF116650EDEA}" sibTransId="{7C962F0C-5202-4683-806D-A4E26CDACC33}"/>
    <dgm:cxn modelId="{7BC8B58C-C564-439C-9E4D-20967E3154F5}" type="presOf" srcId="{551B805A-D22E-4891-8BB4-51A1B9BACAA3}" destId="{FDC65A13-E4BF-43FB-B05F-490FC445FEF4}" srcOrd="0" destOrd="0" presId="urn:microsoft.com/office/officeart/2005/8/layout/vList6"/>
    <dgm:cxn modelId="{C9FDC397-CDEA-4275-84B6-25EBED127291}" srcId="{551B805A-D22E-4891-8BB4-51A1B9BACAA3}" destId="{482223D0-4204-4708-9B96-E65C402C6046}" srcOrd="2" destOrd="0" parTransId="{A4BE8C9C-EDCD-4605-878B-844ADF1BC62C}" sibTransId="{8AA556A3-0D4A-4AD5-B7FD-B6B14B377894}"/>
    <dgm:cxn modelId="{9ED60F9E-0A0A-4E5F-8C90-ADC906CB44CF}" type="presOf" srcId="{482223D0-4204-4708-9B96-E65C402C6046}" destId="{69E25572-5203-4181-BCD1-A8EF9F89AD78}" srcOrd="0" destOrd="2" presId="urn:microsoft.com/office/officeart/2005/8/layout/vList6"/>
    <dgm:cxn modelId="{003EE8A3-8D53-4CBF-8E76-F598B7813C6F}" srcId="{9BC880E6-6381-4872-8314-CCF235A8FBFA}" destId="{D8591809-4017-47A4-8D80-09DAD7ABE9A9}" srcOrd="0" destOrd="0" parTransId="{23BFE031-7C07-4380-8A76-FA668DAA4099}" sibTransId="{53C96507-D296-4E3B-B223-B49F6484F77A}"/>
    <dgm:cxn modelId="{22FAB7BA-E510-415E-890C-72DBAB2C0ACA}" srcId="{551B805A-D22E-4891-8BB4-51A1B9BACAA3}" destId="{EAB70278-DE00-4E16-B5B1-8B009E1B1BC4}" srcOrd="1" destOrd="0" parTransId="{A7376C18-928A-49A4-A202-0D015624A434}" sibTransId="{140F7AB2-6252-467B-853A-EF9E50CA6288}"/>
    <dgm:cxn modelId="{F7AF94BB-FEE6-4251-9686-3441C352910E}" srcId="{551B805A-D22E-4891-8BB4-51A1B9BACAA3}" destId="{B2C878DB-C5D0-4129-ABD3-E2DD4C594C30}" srcOrd="0" destOrd="0" parTransId="{4C9EF563-531D-4166-AF4C-D32CE930A095}" sibTransId="{7FF26BA5-76FD-4362-9100-103D58171871}"/>
    <dgm:cxn modelId="{EA83FFBE-8A28-4B9B-86D2-A8A69FABC418}" type="presOf" srcId="{9BC880E6-6381-4872-8314-CCF235A8FBFA}" destId="{E4FCAC35-F752-4294-8EC4-8467DD62400F}" srcOrd="0" destOrd="0" presId="urn:microsoft.com/office/officeart/2005/8/layout/vList6"/>
    <dgm:cxn modelId="{F2A13BE3-7686-4EED-9769-F092E3CC4CB2}" srcId="{64082794-5F70-48EE-ABB2-E957CC6C21E6}" destId="{551B805A-D22E-4891-8BB4-51A1B9BACAA3}" srcOrd="1" destOrd="0" parTransId="{91487B6A-14B8-48FD-B8CD-1EF8E73E1807}" sibTransId="{19E6D78A-9EE3-46E7-9CEC-1571931E6D2C}"/>
    <dgm:cxn modelId="{196B06E9-8319-40A7-BA4B-368BFAE5A18F}" srcId="{64082794-5F70-48EE-ABB2-E957CC6C21E6}" destId="{9BC880E6-6381-4872-8314-CCF235A8FBFA}" srcOrd="0" destOrd="0" parTransId="{1D5AF5C2-09A2-4B8F-9268-E2C1C54929FA}" sibTransId="{90FC4B15-863B-478B-8283-F9BDC1E68303}"/>
    <dgm:cxn modelId="{0D0A5D6B-FD44-4AC2-A0F9-51FF400C1693}" type="presParOf" srcId="{0132A36E-F8C0-4995-8236-BCBCA111054F}" destId="{3ACAADF0-9D9B-4206-B557-AAA7FB71D09F}" srcOrd="0" destOrd="0" presId="urn:microsoft.com/office/officeart/2005/8/layout/vList6"/>
    <dgm:cxn modelId="{40398301-656F-405B-BFB0-21AC47DEC98F}" type="presParOf" srcId="{3ACAADF0-9D9B-4206-B557-AAA7FB71D09F}" destId="{E4FCAC35-F752-4294-8EC4-8467DD62400F}" srcOrd="0" destOrd="0" presId="urn:microsoft.com/office/officeart/2005/8/layout/vList6"/>
    <dgm:cxn modelId="{32C4870F-A226-4DEB-8F34-4C7994EFE4D4}" type="presParOf" srcId="{3ACAADF0-9D9B-4206-B557-AAA7FB71D09F}" destId="{679D9835-C0FE-4416-8E3F-9BDBE1364BCC}" srcOrd="1" destOrd="0" presId="urn:microsoft.com/office/officeart/2005/8/layout/vList6"/>
    <dgm:cxn modelId="{D4F73408-EB10-4467-91E9-6D9EF5C8E98C}" type="presParOf" srcId="{0132A36E-F8C0-4995-8236-BCBCA111054F}" destId="{AD782DD3-C9D0-48FF-8987-947D101383E0}" srcOrd="1" destOrd="0" presId="urn:microsoft.com/office/officeart/2005/8/layout/vList6"/>
    <dgm:cxn modelId="{76F60A19-8A55-4D18-A84E-14D4ADCE6400}" type="presParOf" srcId="{0132A36E-F8C0-4995-8236-BCBCA111054F}" destId="{C2E9A20C-7B9A-4C34-84E1-DDDCEE13405D}" srcOrd="2" destOrd="0" presId="urn:microsoft.com/office/officeart/2005/8/layout/vList6"/>
    <dgm:cxn modelId="{A25A0BA1-3C14-4376-8EA2-620CC1A43474}" type="presParOf" srcId="{C2E9A20C-7B9A-4C34-84E1-DDDCEE13405D}" destId="{FDC65A13-E4BF-43FB-B05F-490FC445FEF4}" srcOrd="0" destOrd="0" presId="urn:microsoft.com/office/officeart/2005/8/layout/vList6"/>
    <dgm:cxn modelId="{DE6B76D0-55B0-4632-9E4F-83944FDC91E7}" type="presParOf" srcId="{C2E9A20C-7B9A-4C34-84E1-DDDCEE13405D}" destId="{69E25572-5203-4181-BCD1-A8EF9F89AD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082794-5F70-48EE-ABB2-E957CC6C21E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BC880E6-6381-4872-8314-CCF235A8FBFA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Micro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90FC4B15-863B-478B-8283-F9BDC1E68303}" type="sibTrans" cxnId="{196B06E9-8319-40A7-BA4B-368BFAE5A18F}">
      <dgm:prSet/>
      <dgm:spPr/>
      <dgm:t>
        <a:bodyPr/>
        <a:lstStyle/>
        <a:p>
          <a:endParaRPr lang="en-GB"/>
        </a:p>
      </dgm:t>
    </dgm:pt>
    <dgm:pt modelId="{1D5AF5C2-09A2-4B8F-9268-E2C1C54929FA}" type="parTrans" cxnId="{196B06E9-8319-40A7-BA4B-368BFAE5A18F}">
      <dgm:prSet/>
      <dgm:spPr/>
      <dgm:t>
        <a:bodyPr/>
        <a:lstStyle/>
        <a:p>
          <a:endParaRPr lang="en-GB"/>
        </a:p>
      </dgm:t>
    </dgm:pt>
    <dgm:pt modelId="{D8591809-4017-47A4-8D80-09DAD7ABE9A9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Qualificações individuais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53C96507-D296-4E3B-B223-B49F6484F77A}" type="sibTrans" cxnId="{003EE8A3-8D53-4CBF-8E76-F598B7813C6F}">
      <dgm:prSet/>
      <dgm:spPr/>
      <dgm:t>
        <a:bodyPr/>
        <a:lstStyle/>
        <a:p>
          <a:endParaRPr lang="en-GB"/>
        </a:p>
      </dgm:t>
    </dgm:pt>
    <dgm:pt modelId="{23BFE031-7C07-4380-8A76-FA668DAA4099}" type="parTrans" cxnId="{003EE8A3-8D53-4CBF-8E76-F598B7813C6F}">
      <dgm:prSet/>
      <dgm:spPr/>
      <dgm:t>
        <a:bodyPr/>
        <a:lstStyle/>
        <a:p>
          <a:endParaRPr lang="en-GB"/>
        </a:p>
      </dgm:t>
    </dgm:pt>
    <dgm:pt modelId="{DBC92851-BB99-4916-8986-8DB568B10DA1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Produtividade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0072B527-D1A4-4814-BE89-EFD3337E59D4}" type="sibTrans" cxnId="{C5BAFE2D-6EF7-4B6F-B141-4C87E9D2CBF6}">
      <dgm:prSet/>
      <dgm:spPr/>
      <dgm:t>
        <a:bodyPr/>
        <a:lstStyle/>
        <a:p>
          <a:endParaRPr lang="en-GB"/>
        </a:p>
      </dgm:t>
    </dgm:pt>
    <dgm:pt modelId="{556CF6DF-94D1-4FD6-B77C-AD05B0A106DB}" type="parTrans" cxnId="{C5BAFE2D-6EF7-4B6F-B141-4C87E9D2CBF6}">
      <dgm:prSet/>
      <dgm:spPr/>
      <dgm:t>
        <a:bodyPr/>
        <a:lstStyle/>
        <a:p>
          <a:endParaRPr lang="en-GB"/>
        </a:p>
      </dgm:t>
    </dgm:pt>
    <dgm:pt modelId="{A13AC9C8-1BBB-4B97-88DB-684A80F5BF3C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Procura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DC56EE15-B413-46D5-B280-90F0CBE02C58}" type="sibTrans" cxnId="{DE823FF2-AFC5-47B2-9F5F-B97CE9D4DFE5}">
      <dgm:prSet/>
      <dgm:spPr/>
      <dgm:t>
        <a:bodyPr/>
        <a:lstStyle/>
        <a:p>
          <a:endParaRPr lang="en-GB"/>
        </a:p>
      </dgm:t>
    </dgm:pt>
    <dgm:pt modelId="{B1469596-5670-4B6D-8702-48F89507A85B}" type="parTrans" cxnId="{DE823FF2-AFC5-47B2-9F5F-B97CE9D4DFE5}">
      <dgm:prSet/>
      <dgm:spPr/>
      <dgm:t>
        <a:bodyPr/>
        <a:lstStyle/>
        <a:p>
          <a:endParaRPr lang="en-GB"/>
        </a:p>
      </dgm:t>
    </dgm:pt>
    <dgm:pt modelId="{B2C878DB-C5D0-4129-ABD3-E2DD4C594C30}">
      <dgm:prSet phldrT="[Text]" custT="1"/>
      <dgm:spPr/>
      <dgm:t>
        <a:bodyPr/>
        <a:lstStyle/>
        <a:p>
          <a:r>
            <a:rPr lang="pt-PT" sz="1800" dirty="0" err="1">
              <a:latin typeface="Arial Narrow" panose="020B0606020202030204" pitchFamily="34" charset="0"/>
            </a:rPr>
            <a:t>Ruptura</a:t>
          </a:r>
          <a:r>
            <a:rPr lang="pt-PT" sz="1800" dirty="0">
              <a:latin typeface="Arial Narrow" panose="020B0606020202030204" pitchFamily="34" charset="0"/>
            </a:rPr>
            <a:t> com sistemas de acumulação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7FF26BA5-76FD-4362-9100-103D58171871}" type="sibTrans" cxnId="{F7AF94BB-FEE6-4251-9686-3441C352910E}">
      <dgm:prSet/>
      <dgm:spPr/>
      <dgm:t>
        <a:bodyPr/>
        <a:lstStyle/>
        <a:p>
          <a:endParaRPr lang="en-GB"/>
        </a:p>
      </dgm:t>
    </dgm:pt>
    <dgm:pt modelId="{4C9EF563-531D-4166-AF4C-D32CE930A095}" type="parTrans" cxnId="{F7AF94BB-FEE6-4251-9686-3441C352910E}">
      <dgm:prSet/>
      <dgm:spPr/>
      <dgm:t>
        <a:bodyPr/>
        <a:lstStyle/>
        <a:p>
          <a:endParaRPr lang="en-GB"/>
        </a:p>
      </dgm:t>
    </dgm:pt>
    <dgm:pt modelId="{551B805A-D22E-4891-8BB4-51A1B9BACAA3}">
      <dgm:prSet phldrT="[Text]" custT="1"/>
      <dgm:spPr/>
      <dgm:t>
        <a:bodyPr/>
        <a:lstStyle/>
        <a:p>
          <a:r>
            <a:rPr lang="pt-PT" sz="2400" dirty="0">
              <a:latin typeface="Arial Narrow" panose="020B0606020202030204" pitchFamily="34" charset="0"/>
            </a:rPr>
            <a:t>Macro</a:t>
          </a:r>
          <a:endParaRPr lang="en-GB" sz="2400" dirty="0">
            <a:latin typeface="Arial Narrow" panose="020B0606020202030204" pitchFamily="34" charset="0"/>
          </a:endParaRPr>
        </a:p>
      </dgm:t>
    </dgm:pt>
    <dgm:pt modelId="{19E6D78A-9EE3-46E7-9CEC-1571931E6D2C}" type="sibTrans" cxnId="{F2A13BE3-7686-4EED-9769-F092E3CC4CB2}">
      <dgm:prSet/>
      <dgm:spPr/>
      <dgm:t>
        <a:bodyPr/>
        <a:lstStyle/>
        <a:p>
          <a:endParaRPr lang="en-GB"/>
        </a:p>
      </dgm:t>
    </dgm:pt>
    <dgm:pt modelId="{91487B6A-14B8-48FD-B8CD-1EF8E73E1807}" type="parTrans" cxnId="{F2A13BE3-7686-4EED-9769-F092E3CC4CB2}">
      <dgm:prSet/>
      <dgm:spPr/>
      <dgm:t>
        <a:bodyPr/>
        <a:lstStyle/>
        <a:p>
          <a:endParaRPr lang="en-GB"/>
        </a:p>
      </dgm:t>
    </dgm:pt>
    <dgm:pt modelId="{1580A46E-CCB9-4573-8A5C-545927D29F06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Estabilidade social e económica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851275F1-B8B3-4AE4-BFAE-95B54CCCAAD2}" type="parTrans" cxnId="{1E74D3C8-1F67-4F09-AF9A-148BC3ED00A8}">
      <dgm:prSet/>
      <dgm:spPr/>
      <dgm:t>
        <a:bodyPr/>
        <a:lstStyle/>
        <a:p>
          <a:endParaRPr lang="en-GB"/>
        </a:p>
      </dgm:t>
    </dgm:pt>
    <dgm:pt modelId="{691F83EB-A54A-431D-A619-AB0018B57786}" type="sibTrans" cxnId="{1E74D3C8-1F67-4F09-AF9A-148BC3ED00A8}">
      <dgm:prSet/>
      <dgm:spPr/>
      <dgm:t>
        <a:bodyPr/>
        <a:lstStyle/>
        <a:p>
          <a:endParaRPr lang="en-GB"/>
        </a:p>
      </dgm:t>
    </dgm:pt>
    <dgm:pt modelId="{38BB99C6-DCD9-4063-BC2A-0FE9D44909ED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Acesso aos sistemas de </a:t>
          </a:r>
          <a:r>
            <a:rPr lang="pt-PT" sz="1800" dirty="0" err="1">
              <a:latin typeface="Arial Narrow" panose="020B0606020202030204" pitchFamily="34" charset="0"/>
            </a:rPr>
            <a:t>protecção</a:t>
          </a:r>
          <a:r>
            <a:rPr lang="pt-PT" sz="1800" dirty="0">
              <a:latin typeface="Arial Narrow" panose="020B0606020202030204" pitchFamily="34" charset="0"/>
            </a:rPr>
            <a:t> social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56B3B4E7-6FBA-418B-A33E-711F3CB919B0}" type="parTrans" cxnId="{0CB65554-4D87-4A95-A98D-0CABDC493787}">
      <dgm:prSet/>
      <dgm:spPr/>
      <dgm:t>
        <a:bodyPr/>
        <a:lstStyle/>
        <a:p>
          <a:endParaRPr lang="en-GB"/>
        </a:p>
      </dgm:t>
    </dgm:pt>
    <dgm:pt modelId="{9AEF6046-885B-4AD4-857B-86C2560B1173}" type="sibTrans" cxnId="{0CB65554-4D87-4A95-A98D-0CABDC493787}">
      <dgm:prSet/>
      <dgm:spPr/>
      <dgm:t>
        <a:bodyPr/>
        <a:lstStyle/>
        <a:p>
          <a:endParaRPr lang="en-GB"/>
        </a:p>
      </dgm:t>
    </dgm:pt>
    <dgm:pt modelId="{4664E27F-74F6-4BD0-9B35-3444867E8E7C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Alianças políticas de classe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4C7D7BB4-750F-4884-9D40-0EE6406BF371}" type="parTrans" cxnId="{6CE943F8-1764-4F08-89E4-96D23D778F6D}">
      <dgm:prSet/>
      <dgm:spPr/>
      <dgm:t>
        <a:bodyPr/>
        <a:lstStyle/>
        <a:p>
          <a:endParaRPr lang="en-GB"/>
        </a:p>
      </dgm:t>
    </dgm:pt>
    <dgm:pt modelId="{0E8FA1E5-2E50-4C30-B8D4-060A7B57FDFB}" type="sibTrans" cxnId="{6CE943F8-1764-4F08-89E4-96D23D778F6D}">
      <dgm:prSet/>
      <dgm:spPr/>
      <dgm:t>
        <a:bodyPr/>
        <a:lstStyle/>
        <a:p>
          <a:endParaRPr lang="en-GB"/>
        </a:p>
      </dgm:t>
    </dgm:pt>
    <dgm:pt modelId="{0132A36E-F8C0-4995-8236-BCBCA111054F}" type="pres">
      <dgm:prSet presAssocID="{64082794-5F70-48EE-ABB2-E957CC6C21E6}" presName="Name0" presStyleCnt="0">
        <dgm:presLayoutVars>
          <dgm:dir/>
          <dgm:animLvl val="lvl"/>
          <dgm:resizeHandles/>
        </dgm:presLayoutVars>
      </dgm:prSet>
      <dgm:spPr/>
    </dgm:pt>
    <dgm:pt modelId="{3ACAADF0-9D9B-4206-B557-AAA7FB71D09F}" type="pres">
      <dgm:prSet presAssocID="{9BC880E6-6381-4872-8314-CCF235A8FBFA}" presName="linNode" presStyleCnt="0"/>
      <dgm:spPr/>
    </dgm:pt>
    <dgm:pt modelId="{E4FCAC35-F752-4294-8EC4-8467DD62400F}" type="pres">
      <dgm:prSet presAssocID="{9BC880E6-6381-4872-8314-CCF235A8FBFA}" presName="parentShp" presStyleLbl="node1" presStyleIdx="0" presStyleCnt="2" custScaleX="98937" custScaleY="24654" custLinFactNeighborX="253" custLinFactNeighborY="-71">
        <dgm:presLayoutVars>
          <dgm:bulletEnabled val="1"/>
        </dgm:presLayoutVars>
      </dgm:prSet>
      <dgm:spPr/>
    </dgm:pt>
    <dgm:pt modelId="{679D9835-C0FE-4416-8E3F-9BDBE1364BCC}" type="pres">
      <dgm:prSet presAssocID="{9BC880E6-6381-4872-8314-CCF235A8FBFA}" presName="childShp" presStyleLbl="bgAccFollowNode1" presStyleIdx="0" presStyleCnt="2" custScaleY="21360">
        <dgm:presLayoutVars>
          <dgm:bulletEnabled val="1"/>
        </dgm:presLayoutVars>
      </dgm:prSet>
      <dgm:spPr/>
    </dgm:pt>
    <dgm:pt modelId="{AD782DD3-C9D0-48FF-8987-947D101383E0}" type="pres">
      <dgm:prSet presAssocID="{90FC4B15-863B-478B-8283-F9BDC1E68303}" presName="spacing" presStyleCnt="0"/>
      <dgm:spPr/>
    </dgm:pt>
    <dgm:pt modelId="{C2E9A20C-7B9A-4C34-84E1-DDDCEE13405D}" type="pres">
      <dgm:prSet presAssocID="{551B805A-D22E-4891-8BB4-51A1B9BACAA3}" presName="linNode" presStyleCnt="0"/>
      <dgm:spPr/>
    </dgm:pt>
    <dgm:pt modelId="{FDC65A13-E4BF-43FB-B05F-490FC445FEF4}" type="pres">
      <dgm:prSet presAssocID="{551B805A-D22E-4891-8BB4-51A1B9BACAA3}" presName="parentShp" presStyleLbl="node1" presStyleIdx="1" presStyleCnt="2" custScaleY="24716">
        <dgm:presLayoutVars>
          <dgm:bulletEnabled val="1"/>
        </dgm:presLayoutVars>
      </dgm:prSet>
      <dgm:spPr/>
    </dgm:pt>
    <dgm:pt modelId="{69E25572-5203-4181-BCD1-A8EF9F89AD78}" type="pres">
      <dgm:prSet presAssocID="{551B805A-D22E-4891-8BB4-51A1B9BACAA3}" presName="childShp" presStyleLbl="bgAccFollowNode1" presStyleIdx="1" presStyleCnt="2" custScaleY="26973" custLinFactNeighborX="285" custLinFactNeighborY="-75">
        <dgm:presLayoutVars>
          <dgm:bulletEnabled val="1"/>
        </dgm:presLayoutVars>
      </dgm:prSet>
      <dgm:spPr/>
    </dgm:pt>
  </dgm:ptLst>
  <dgm:cxnLst>
    <dgm:cxn modelId="{27693B05-FC65-4847-B667-0260B233E704}" type="presOf" srcId="{A13AC9C8-1BBB-4B97-88DB-684A80F5BF3C}" destId="{679D9835-C0FE-4416-8E3F-9BDBE1364BCC}" srcOrd="0" destOrd="2" presId="urn:microsoft.com/office/officeart/2005/8/layout/vList6"/>
    <dgm:cxn modelId="{E561630C-AF19-4AF9-B280-9921A569EC2F}" type="presOf" srcId="{D8591809-4017-47A4-8D80-09DAD7ABE9A9}" destId="{679D9835-C0FE-4416-8E3F-9BDBE1364BCC}" srcOrd="0" destOrd="0" presId="urn:microsoft.com/office/officeart/2005/8/layout/vList6"/>
    <dgm:cxn modelId="{4C11AD17-98C0-4E2F-9763-B98E844E9C53}" type="presOf" srcId="{B2C878DB-C5D0-4129-ABD3-E2DD4C594C30}" destId="{69E25572-5203-4181-BCD1-A8EF9F89AD78}" srcOrd="0" destOrd="0" presId="urn:microsoft.com/office/officeart/2005/8/layout/vList6"/>
    <dgm:cxn modelId="{FC836E24-76C8-4DEF-A0FD-3E6BE8D5413D}" type="presOf" srcId="{38BB99C6-DCD9-4063-BC2A-0FE9D44909ED}" destId="{69E25572-5203-4181-BCD1-A8EF9F89AD78}" srcOrd="0" destOrd="2" presId="urn:microsoft.com/office/officeart/2005/8/layout/vList6"/>
    <dgm:cxn modelId="{C5BAFE2D-6EF7-4B6F-B141-4C87E9D2CBF6}" srcId="{9BC880E6-6381-4872-8314-CCF235A8FBFA}" destId="{DBC92851-BB99-4916-8986-8DB568B10DA1}" srcOrd="1" destOrd="0" parTransId="{556CF6DF-94D1-4FD6-B77C-AD05B0A106DB}" sibTransId="{0072B527-D1A4-4814-BE89-EFD3337E59D4}"/>
    <dgm:cxn modelId="{4D1E9648-36FE-4AFA-AA26-9F63E9E836E3}" type="presOf" srcId="{64082794-5F70-48EE-ABB2-E957CC6C21E6}" destId="{0132A36E-F8C0-4995-8236-BCBCA111054F}" srcOrd="0" destOrd="0" presId="urn:microsoft.com/office/officeart/2005/8/layout/vList6"/>
    <dgm:cxn modelId="{36F1474B-A498-43DF-A742-6DBA649517DB}" type="presOf" srcId="{4664E27F-74F6-4BD0-9B35-3444867E8E7C}" destId="{69E25572-5203-4181-BCD1-A8EF9F89AD78}" srcOrd="0" destOrd="3" presId="urn:microsoft.com/office/officeart/2005/8/layout/vList6"/>
    <dgm:cxn modelId="{E40EE96B-F054-434C-9EE5-6B3D8E2763A7}" type="presOf" srcId="{1580A46E-CCB9-4573-8A5C-545927D29F06}" destId="{69E25572-5203-4181-BCD1-A8EF9F89AD78}" srcOrd="0" destOrd="1" presId="urn:microsoft.com/office/officeart/2005/8/layout/vList6"/>
    <dgm:cxn modelId="{0CB65554-4D87-4A95-A98D-0CABDC493787}" srcId="{551B805A-D22E-4891-8BB4-51A1B9BACAA3}" destId="{38BB99C6-DCD9-4063-BC2A-0FE9D44909ED}" srcOrd="2" destOrd="0" parTransId="{56B3B4E7-6FBA-418B-A33E-711F3CB919B0}" sibTransId="{9AEF6046-885B-4AD4-857B-86C2560B1173}"/>
    <dgm:cxn modelId="{7BC8B58C-C564-439C-9E4D-20967E3154F5}" type="presOf" srcId="{551B805A-D22E-4891-8BB4-51A1B9BACAA3}" destId="{FDC65A13-E4BF-43FB-B05F-490FC445FEF4}" srcOrd="0" destOrd="0" presId="urn:microsoft.com/office/officeart/2005/8/layout/vList6"/>
    <dgm:cxn modelId="{003EE8A3-8D53-4CBF-8E76-F598B7813C6F}" srcId="{9BC880E6-6381-4872-8314-CCF235A8FBFA}" destId="{D8591809-4017-47A4-8D80-09DAD7ABE9A9}" srcOrd="0" destOrd="0" parTransId="{23BFE031-7C07-4380-8A76-FA668DAA4099}" sibTransId="{53C96507-D296-4E3B-B223-B49F6484F77A}"/>
    <dgm:cxn modelId="{F7AF94BB-FEE6-4251-9686-3441C352910E}" srcId="{551B805A-D22E-4891-8BB4-51A1B9BACAA3}" destId="{B2C878DB-C5D0-4129-ABD3-E2DD4C594C30}" srcOrd="0" destOrd="0" parTransId="{4C9EF563-531D-4166-AF4C-D32CE930A095}" sibTransId="{7FF26BA5-76FD-4362-9100-103D58171871}"/>
    <dgm:cxn modelId="{EA83FFBE-8A28-4B9B-86D2-A8A69FABC418}" type="presOf" srcId="{9BC880E6-6381-4872-8314-CCF235A8FBFA}" destId="{E4FCAC35-F752-4294-8EC4-8467DD62400F}" srcOrd="0" destOrd="0" presId="urn:microsoft.com/office/officeart/2005/8/layout/vList6"/>
    <dgm:cxn modelId="{A26C1BC4-8215-454A-A195-5E41358C1F10}" type="presOf" srcId="{DBC92851-BB99-4916-8986-8DB568B10DA1}" destId="{679D9835-C0FE-4416-8E3F-9BDBE1364BCC}" srcOrd="0" destOrd="1" presId="urn:microsoft.com/office/officeart/2005/8/layout/vList6"/>
    <dgm:cxn modelId="{1E74D3C8-1F67-4F09-AF9A-148BC3ED00A8}" srcId="{551B805A-D22E-4891-8BB4-51A1B9BACAA3}" destId="{1580A46E-CCB9-4573-8A5C-545927D29F06}" srcOrd="1" destOrd="0" parTransId="{851275F1-B8B3-4AE4-BFAE-95B54CCCAAD2}" sibTransId="{691F83EB-A54A-431D-A619-AB0018B57786}"/>
    <dgm:cxn modelId="{F2A13BE3-7686-4EED-9769-F092E3CC4CB2}" srcId="{64082794-5F70-48EE-ABB2-E957CC6C21E6}" destId="{551B805A-D22E-4891-8BB4-51A1B9BACAA3}" srcOrd="1" destOrd="0" parTransId="{91487B6A-14B8-48FD-B8CD-1EF8E73E1807}" sibTransId="{19E6D78A-9EE3-46E7-9CEC-1571931E6D2C}"/>
    <dgm:cxn modelId="{196B06E9-8319-40A7-BA4B-368BFAE5A18F}" srcId="{64082794-5F70-48EE-ABB2-E957CC6C21E6}" destId="{9BC880E6-6381-4872-8314-CCF235A8FBFA}" srcOrd="0" destOrd="0" parTransId="{1D5AF5C2-09A2-4B8F-9268-E2C1C54929FA}" sibTransId="{90FC4B15-863B-478B-8283-F9BDC1E68303}"/>
    <dgm:cxn modelId="{DE823FF2-AFC5-47B2-9F5F-B97CE9D4DFE5}" srcId="{9BC880E6-6381-4872-8314-CCF235A8FBFA}" destId="{A13AC9C8-1BBB-4B97-88DB-684A80F5BF3C}" srcOrd="2" destOrd="0" parTransId="{B1469596-5670-4B6D-8702-48F89507A85B}" sibTransId="{DC56EE15-B413-46D5-B280-90F0CBE02C58}"/>
    <dgm:cxn modelId="{6CE943F8-1764-4F08-89E4-96D23D778F6D}" srcId="{551B805A-D22E-4891-8BB4-51A1B9BACAA3}" destId="{4664E27F-74F6-4BD0-9B35-3444867E8E7C}" srcOrd="3" destOrd="0" parTransId="{4C7D7BB4-750F-4884-9D40-0EE6406BF371}" sibTransId="{0E8FA1E5-2E50-4C30-B8D4-060A7B57FDFB}"/>
    <dgm:cxn modelId="{0D0A5D6B-FD44-4AC2-A0F9-51FF400C1693}" type="presParOf" srcId="{0132A36E-F8C0-4995-8236-BCBCA111054F}" destId="{3ACAADF0-9D9B-4206-B557-AAA7FB71D09F}" srcOrd="0" destOrd="0" presId="urn:microsoft.com/office/officeart/2005/8/layout/vList6"/>
    <dgm:cxn modelId="{40398301-656F-405B-BFB0-21AC47DEC98F}" type="presParOf" srcId="{3ACAADF0-9D9B-4206-B557-AAA7FB71D09F}" destId="{E4FCAC35-F752-4294-8EC4-8467DD62400F}" srcOrd="0" destOrd="0" presId="urn:microsoft.com/office/officeart/2005/8/layout/vList6"/>
    <dgm:cxn modelId="{32C4870F-A226-4DEB-8F34-4C7994EFE4D4}" type="presParOf" srcId="{3ACAADF0-9D9B-4206-B557-AAA7FB71D09F}" destId="{679D9835-C0FE-4416-8E3F-9BDBE1364BCC}" srcOrd="1" destOrd="0" presId="urn:microsoft.com/office/officeart/2005/8/layout/vList6"/>
    <dgm:cxn modelId="{D4F73408-EB10-4467-91E9-6D9EF5C8E98C}" type="presParOf" srcId="{0132A36E-F8C0-4995-8236-BCBCA111054F}" destId="{AD782DD3-C9D0-48FF-8987-947D101383E0}" srcOrd="1" destOrd="0" presId="urn:microsoft.com/office/officeart/2005/8/layout/vList6"/>
    <dgm:cxn modelId="{76F60A19-8A55-4D18-A84E-14D4ADCE6400}" type="presParOf" srcId="{0132A36E-F8C0-4995-8236-BCBCA111054F}" destId="{C2E9A20C-7B9A-4C34-84E1-DDDCEE13405D}" srcOrd="2" destOrd="0" presId="urn:microsoft.com/office/officeart/2005/8/layout/vList6"/>
    <dgm:cxn modelId="{A25A0BA1-3C14-4376-8EA2-620CC1A43474}" type="presParOf" srcId="{C2E9A20C-7B9A-4C34-84E1-DDDCEE13405D}" destId="{FDC65A13-E4BF-43FB-B05F-490FC445FEF4}" srcOrd="0" destOrd="0" presId="urn:microsoft.com/office/officeart/2005/8/layout/vList6"/>
    <dgm:cxn modelId="{DE6B76D0-55B0-4632-9E4F-83944FDC91E7}" type="presParOf" srcId="{C2E9A20C-7B9A-4C34-84E1-DDDCEE13405D}" destId="{69E25572-5203-4181-BCD1-A8EF9F89AD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D1101B-6642-4246-87D0-58A699710DD2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70E42258-4CA3-4E48-ACC1-7D10DC14D3A3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Condições históricas e sociais/classes e lutas de classes/política económica como política social e política social como política económica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94DCC8D6-9CB2-45A5-BF32-97D06C89C2CC}" type="parTrans" cxnId="{0B813DDB-E52F-4C9C-B814-B2AE704B554C}">
      <dgm:prSet/>
      <dgm:spPr/>
      <dgm:t>
        <a:bodyPr/>
        <a:lstStyle/>
        <a:p>
          <a:endParaRPr lang="en-GB"/>
        </a:p>
      </dgm:t>
    </dgm:pt>
    <dgm:pt modelId="{E6E735D6-DF9B-4844-A411-5E8F21520872}" type="sibTrans" cxnId="{0B813DDB-E52F-4C9C-B814-B2AE704B554C}">
      <dgm:prSet/>
      <dgm:spPr/>
      <dgm:t>
        <a:bodyPr/>
        <a:lstStyle/>
        <a:p>
          <a:endParaRPr lang="en-GB"/>
        </a:p>
      </dgm:t>
    </dgm:pt>
    <dgm:pt modelId="{93EBDDA8-9B32-4AE7-9048-069859F8C747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Demandas </a:t>
          </a:r>
          <a:r>
            <a:rPr lang="pt-PT" sz="1600" dirty="0" err="1">
              <a:latin typeface="Arial Narrow" panose="020B0606020202030204" pitchFamily="34" charset="0"/>
            </a:rPr>
            <a:t>objectivas</a:t>
          </a:r>
          <a:r>
            <a:rPr lang="pt-PT" sz="1600" dirty="0">
              <a:latin typeface="Arial Narrow" panose="020B0606020202030204" pitchFamily="34" charset="0"/>
            </a:rPr>
            <a:t>, materiais - pressões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66C710B7-1D99-4C95-856D-BA77460AA511}" type="parTrans" cxnId="{51EADCF5-B298-40E9-8355-2451D9AFBFC3}">
      <dgm:prSet/>
      <dgm:spPr/>
      <dgm:t>
        <a:bodyPr/>
        <a:lstStyle/>
        <a:p>
          <a:endParaRPr lang="en-GB"/>
        </a:p>
      </dgm:t>
    </dgm:pt>
    <dgm:pt modelId="{718B5E20-AE4A-40FA-937A-E78A8C13D83A}" type="sibTrans" cxnId="{51EADCF5-B298-40E9-8355-2451D9AFBFC3}">
      <dgm:prSet/>
      <dgm:spPr/>
      <dgm:t>
        <a:bodyPr/>
        <a:lstStyle/>
        <a:p>
          <a:endParaRPr lang="en-GB"/>
        </a:p>
      </dgm:t>
    </dgm:pt>
    <dgm:pt modelId="{E27F1C5C-C8C1-4AD5-93E6-2819B2CF70E8}">
      <dgm:prSet phldrT="[Text]" custT="1"/>
      <dgm:spPr/>
      <dgm:t>
        <a:bodyPr/>
        <a:lstStyle/>
        <a:p>
          <a:r>
            <a:rPr lang="pt-PT" sz="1600" dirty="0">
              <a:latin typeface="Arial Narrow" panose="020B0606020202030204" pitchFamily="34" charset="0"/>
            </a:rPr>
            <a:t>Organização social</a:t>
          </a:r>
          <a:endParaRPr lang="en-GB" sz="1600" dirty="0">
            <a:latin typeface="Arial Narrow" panose="020B0606020202030204" pitchFamily="34" charset="0"/>
          </a:endParaRPr>
        </a:p>
      </dgm:t>
    </dgm:pt>
    <dgm:pt modelId="{B2F3D002-1F13-4206-BD8B-6BAE8A1DBB06}" type="parTrans" cxnId="{D52791E2-351E-4F4B-AAAF-5231346674E6}">
      <dgm:prSet/>
      <dgm:spPr/>
      <dgm:t>
        <a:bodyPr/>
        <a:lstStyle/>
        <a:p>
          <a:endParaRPr lang="en-GB"/>
        </a:p>
      </dgm:t>
    </dgm:pt>
    <dgm:pt modelId="{49530601-BF2A-4356-A92D-7F0FB20CAA78}" type="sibTrans" cxnId="{D52791E2-351E-4F4B-AAAF-5231346674E6}">
      <dgm:prSet/>
      <dgm:spPr/>
      <dgm:t>
        <a:bodyPr/>
        <a:lstStyle/>
        <a:p>
          <a:endParaRPr lang="en-GB"/>
        </a:p>
      </dgm:t>
    </dgm:pt>
    <dgm:pt modelId="{5CA3A7F2-188E-470C-92F0-FB0EAA43078C}" type="pres">
      <dgm:prSet presAssocID="{F3D1101B-6642-4246-87D0-58A699710DD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89C7FC7-B9C5-4F79-975A-206EE918DF65}" type="pres">
      <dgm:prSet presAssocID="{70E42258-4CA3-4E48-ACC1-7D10DC14D3A3}" presName="gear1" presStyleLbl="node1" presStyleIdx="0" presStyleCnt="3">
        <dgm:presLayoutVars>
          <dgm:chMax val="1"/>
          <dgm:bulletEnabled val="1"/>
        </dgm:presLayoutVars>
      </dgm:prSet>
      <dgm:spPr/>
    </dgm:pt>
    <dgm:pt modelId="{B697CF84-53D1-4F65-8849-5ADD897EFF6A}" type="pres">
      <dgm:prSet presAssocID="{70E42258-4CA3-4E48-ACC1-7D10DC14D3A3}" presName="gear1srcNode" presStyleLbl="node1" presStyleIdx="0" presStyleCnt="3"/>
      <dgm:spPr/>
    </dgm:pt>
    <dgm:pt modelId="{4B5C375F-3EFA-4944-8429-448CCE76D102}" type="pres">
      <dgm:prSet presAssocID="{70E42258-4CA3-4E48-ACC1-7D10DC14D3A3}" presName="gear1dstNode" presStyleLbl="node1" presStyleIdx="0" presStyleCnt="3"/>
      <dgm:spPr/>
    </dgm:pt>
    <dgm:pt modelId="{F6864964-3EFC-41DE-8B47-22DBAF0AEA64}" type="pres">
      <dgm:prSet presAssocID="{93EBDDA8-9B32-4AE7-9048-069859F8C747}" presName="gear2" presStyleLbl="node1" presStyleIdx="1" presStyleCnt="3" custLinFactNeighborX="-3978" custLinFactNeighborY="-2764">
        <dgm:presLayoutVars>
          <dgm:chMax val="1"/>
          <dgm:bulletEnabled val="1"/>
        </dgm:presLayoutVars>
      </dgm:prSet>
      <dgm:spPr/>
    </dgm:pt>
    <dgm:pt modelId="{E93AB21D-3F8D-43A2-A58E-D18F9A0CFEEC}" type="pres">
      <dgm:prSet presAssocID="{93EBDDA8-9B32-4AE7-9048-069859F8C747}" presName="gear2srcNode" presStyleLbl="node1" presStyleIdx="1" presStyleCnt="3"/>
      <dgm:spPr/>
    </dgm:pt>
    <dgm:pt modelId="{CFED041B-CDED-493D-8CE4-5666CEB15F15}" type="pres">
      <dgm:prSet presAssocID="{93EBDDA8-9B32-4AE7-9048-069859F8C747}" presName="gear2dstNode" presStyleLbl="node1" presStyleIdx="1" presStyleCnt="3"/>
      <dgm:spPr/>
    </dgm:pt>
    <dgm:pt modelId="{8CC997A6-AEB4-4DA9-A0A9-9761712F3AFE}" type="pres">
      <dgm:prSet presAssocID="{E27F1C5C-C8C1-4AD5-93E6-2819B2CF70E8}" presName="gear3" presStyleLbl="node1" presStyleIdx="2" presStyleCnt="3" custLinFactNeighborX="16331" custLinFactNeighborY="-5115"/>
      <dgm:spPr/>
    </dgm:pt>
    <dgm:pt modelId="{B86018DF-0133-4A56-BB17-167152F5ADC9}" type="pres">
      <dgm:prSet presAssocID="{E27F1C5C-C8C1-4AD5-93E6-2819B2CF70E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64B87116-FC0B-4ED3-8B1D-5DD0A6D974E9}" type="pres">
      <dgm:prSet presAssocID="{E27F1C5C-C8C1-4AD5-93E6-2819B2CF70E8}" presName="gear3srcNode" presStyleLbl="node1" presStyleIdx="2" presStyleCnt="3"/>
      <dgm:spPr/>
    </dgm:pt>
    <dgm:pt modelId="{20BDC4C7-DD9C-4321-B484-D1482FA178C5}" type="pres">
      <dgm:prSet presAssocID="{E27F1C5C-C8C1-4AD5-93E6-2819B2CF70E8}" presName="gear3dstNode" presStyleLbl="node1" presStyleIdx="2" presStyleCnt="3"/>
      <dgm:spPr/>
    </dgm:pt>
    <dgm:pt modelId="{F7D60515-D7B6-41B5-9894-69C4AB81D025}" type="pres">
      <dgm:prSet presAssocID="{E6E735D6-DF9B-4844-A411-5E8F21520872}" presName="connector1" presStyleLbl="sibTrans2D1" presStyleIdx="0" presStyleCnt="3"/>
      <dgm:spPr/>
    </dgm:pt>
    <dgm:pt modelId="{1CB39D95-A23D-4007-A3A2-7A148B1A261F}" type="pres">
      <dgm:prSet presAssocID="{718B5E20-AE4A-40FA-937A-E78A8C13D83A}" presName="connector2" presStyleLbl="sibTrans2D1" presStyleIdx="1" presStyleCnt="3"/>
      <dgm:spPr/>
    </dgm:pt>
    <dgm:pt modelId="{D5372086-7FAE-4B2C-B5D5-D7CD9E0370F1}" type="pres">
      <dgm:prSet presAssocID="{49530601-BF2A-4356-A92D-7F0FB20CAA78}" presName="connector3" presStyleLbl="sibTrans2D1" presStyleIdx="2" presStyleCnt="3" custLinFactNeighborX="16020" custLinFactNeighborY="6550"/>
      <dgm:spPr/>
    </dgm:pt>
  </dgm:ptLst>
  <dgm:cxnLst>
    <dgm:cxn modelId="{F7619713-8DF4-4082-8BA9-B74E08BBE9F4}" type="presOf" srcId="{70E42258-4CA3-4E48-ACC1-7D10DC14D3A3}" destId="{4B5C375F-3EFA-4944-8429-448CCE76D102}" srcOrd="2" destOrd="0" presId="urn:microsoft.com/office/officeart/2005/8/layout/gear1"/>
    <dgm:cxn modelId="{FA1B2017-BDCD-4838-B803-F6D12C837801}" type="presOf" srcId="{E27F1C5C-C8C1-4AD5-93E6-2819B2CF70E8}" destId="{8CC997A6-AEB4-4DA9-A0A9-9761712F3AFE}" srcOrd="0" destOrd="0" presId="urn:microsoft.com/office/officeart/2005/8/layout/gear1"/>
    <dgm:cxn modelId="{5991D11A-13D5-41EB-AF7D-E7537D605335}" type="presOf" srcId="{93EBDDA8-9B32-4AE7-9048-069859F8C747}" destId="{F6864964-3EFC-41DE-8B47-22DBAF0AEA64}" srcOrd="0" destOrd="0" presId="urn:microsoft.com/office/officeart/2005/8/layout/gear1"/>
    <dgm:cxn modelId="{B520DB25-A8D9-4AA0-8C5C-458A8EF3785F}" type="presOf" srcId="{93EBDDA8-9B32-4AE7-9048-069859F8C747}" destId="{CFED041B-CDED-493D-8CE4-5666CEB15F15}" srcOrd="2" destOrd="0" presId="urn:microsoft.com/office/officeart/2005/8/layout/gear1"/>
    <dgm:cxn modelId="{37FFDB3D-3C26-42E1-93D3-19DFA1D03358}" type="presOf" srcId="{49530601-BF2A-4356-A92D-7F0FB20CAA78}" destId="{D5372086-7FAE-4B2C-B5D5-D7CD9E0370F1}" srcOrd="0" destOrd="0" presId="urn:microsoft.com/office/officeart/2005/8/layout/gear1"/>
    <dgm:cxn modelId="{42B32A6C-BDB6-4389-93A6-8310C1EBA961}" type="presOf" srcId="{E27F1C5C-C8C1-4AD5-93E6-2819B2CF70E8}" destId="{64B87116-FC0B-4ED3-8B1D-5DD0A6D974E9}" srcOrd="2" destOrd="0" presId="urn:microsoft.com/office/officeart/2005/8/layout/gear1"/>
    <dgm:cxn modelId="{7679D46C-2800-4958-B2D7-1CA21F4A14A4}" type="presOf" srcId="{70E42258-4CA3-4E48-ACC1-7D10DC14D3A3}" destId="{989C7FC7-B9C5-4F79-975A-206EE918DF65}" srcOrd="0" destOrd="0" presId="urn:microsoft.com/office/officeart/2005/8/layout/gear1"/>
    <dgm:cxn modelId="{8CE50B73-6876-4288-805B-DB2A79956D43}" type="presOf" srcId="{E27F1C5C-C8C1-4AD5-93E6-2819B2CF70E8}" destId="{20BDC4C7-DD9C-4321-B484-D1482FA178C5}" srcOrd="3" destOrd="0" presId="urn:microsoft.com/office/officeart/2005/8/layout/gear1"/>
    <dgm:cxn modelId="{C79A8B54-126A-424E-99C8-E2DB5DE2BC6E}" type="presOf" srcId="{93EBDDA8-9B32-4AE7-9048-069859F8C747}" destId="{E93AB21D-3F8D-43A2-A58E-D18F9A0CFEEC}" srcOrd="1" destOrd="0" presId="urn:microsoft.com/office/officeart/2005/8/layout/gear1"/>
    <dgm:cxn modelId="{2A9E6796-073B-4943-8340-6F7DB8CAA000}" type="presOf" srcId="{718B5E20-AE4A-40FA-937A-E78A8C13D83A}" destId="{1CB39D95-A23D-4007-A3A2-7A148B1A261F}" srcOrd="0" destOrd="0" presId="urn:microsoft.com/office/officeart/2005/8/layout/gear1"/>
    <dgm:cxn modelId="{032A30AD-C83F-4A0F-BB79-B90E3A04B1E8}" type="presOf" srcId="{F3D1101B-6642-4246-87D0-58A699710DD2}" destId="{5CA3A7F2-188E-470C-92F0-FB0EAA43078C}" srcOrd="0" destOrd="0" presId="urn:microsoft.com/office/officeart/2005/8/layout/gear1"/>
    <dgm:cxn modelId="{E1CDF8C1-1015-4ADC-8F9D-6E7EE7C10D0D}" type="presOf" srcId="{E27F1C5C-C8C1-4AD5-93E6-2819B2CF70E8}" destId="{B86018DF-0133-4A56-BB17-167152F5ADC9}" srcOrd="1" destOrd="0" presId="urn:microsoft.com/office/officeart/2005/8/layout/gear1"/>
    <dgm:cxn modelId="{42AD52CB-F2AF-47E1-8B29-DFF9DCFCE34F}" type="presOf" srcId="{E6E735D6-DF9B-4844-A411-5E8F21520872}" destId="{F7D60515-D7B6-41B5-9894-69C4AB81D025}" srcOrd="0" destOrd="0" presId="urn:microsoft.com/office/officeart/2005/8/layout/gear1"/>
    <dgm:cxn modelId="{0B813DDB-E52F-4C9C-B814-B2AE704B554C}" srcId="{F3D1101B-6642-4246-87D0-58A699710DD2}" destId="{70E42258-4CA3-4E48-ACC1-7D10DC14D3A3}" srcOrd="0" destOrd="0" parTransId="{94DCC8D6-9CB2-45A5-BF32-97D06C89C2CC}" sibTransId="{E6E735D6-DF9B-4844-A411-5E8F21520872}"/>
    <dgm:cxn modelId="{D52791E2-351E-4F4B-AAAF-5231346674E6}" srcId="{F3D1101B-6642-4246-87D0-58A699710DD2}" destId="{E27F1C5C-C8C1-4AD5-93E6-2819B2CF70E8}" srcOrd="2" destOrd="0" parTransId="{B2F3D002-1F13-4206-BD8B-6BAE8A1DBB06}" sibTransId="{49530601-BF2A-4356-A92D-7F0FB20CAA78}"/>
    <dgm:cxn modelId="{1AA63FF1-CD53-4D74-8302-C6EE641FB029}" type="presOf" srcId="{70E42258-4CA3-4E48-ACC1-7D10DC14D3A3}" destId="{B697CF84-53D1-4F65-8849-5ADD897EFF6A}" srcOrd="1" destOrd="0" presId="urn:microsoft.com/office/officeart/2005/8/layout/gear1"/>
    <dgm:cxn modelId="{51EADCF5-B298-40E9-8355-2451D9AFBFC3}" srcId="{F3D1101B-6642-4246-87D0-58A699710DD2}" destId="{93EBDDA8-9B32-4AE7-9048-069859F8C747}" srcOrd="1" destOrd="0" parTransId="{66C710B7-1D99-4C95-856D-BA77460AA511}" sibTransId="{718B5E20-AE4A-40FA-937A-E78A8C13D83A}"/>
    <dgm:cxn modelId="{88AAB907-D562-4D8A-B2B0-D66A95B74519}" type="presParOf" srcId="{5CA3A7F2-188E-470C-92F0-FB0EAA43078C}" destId="{989C7FC7-B9C5-4F79-975A-206EE918DF65}" srcOrd="0" destOrd="0" presId="urn:microsoft.com/office/officeart/2005/8/layout/gear1"/>
    <dgm:cxn modelId="{93A33953-6291-44A8-A169-E1B708E82B49}" type="presParOf" srcId="{5CA3A7F2-188E-470C-92F0-FB0EAA43078C}" destId="{B697CF84-53D1-4F65-8849-5ADD897EFF6A}" srcOrd="1" destOrd="0" presId="urn:microsoft.com/office/officeart/2005/8/layout/gear1"/>
    <dgm:cxn modelId="{60F6B220-6C7E-43BB-8C53-7D3690700B2A}" type="presParOf" srcId="{5CA3A7F2-188E-470C-92F0-FB0EAA43078C}" destId="{4B5C375F-3EFA-4944-8429-448CCE76D102}" srcOrd="2" destOrd="0" presId="urn:microsoft.com/office/officeart/2005/8/layout/gear1"/>
    <dgm:cxn modelId="{4EB2EC30-D864-44F5-A06A-7E0870B8E561}" type="presParOf" srcId="{5CA3A7F2-188E-470C-92F0-FB0EAA43078C}" destId="{F6864964-3EFC-41DE-8B47-22DBAF0AEA64}" srcOrd="3" destOrd="0" presId="urn:microsoft.com/office/officeart/2005/8/layout/gear1"/>
    <dgm:cxn modelId="{AB51A533-C192-44A9-8F03-A28A2098F3D6}" type="presParOf" srcId="{5CA3A7F2-188E-470C-92F0-FB0EAA43078C}" destId="{E93AB21D-3F8D-43A2-A58E-D18F9A0CFEEC}" srcOrd="4" destOrd="0" presId="urn:microsoft.com/office/officeart/2005/8/layout/gear1"/>
    <dgm:cxn modelId="{5353AF53-5FD3-448B-9680-7F0492DE5298}" type="presParOf" srcId="{5CA3A7F2-188E-470C-92F0-FB0EAA43078C}" destId="{CFED041B-CDED-493D-8CE4-5666CEB15F15}" srcOrd="5" destOrd="0" presId="urn:microsoft.com/office/officeart/2005/8/layout/gear1"/>
    <dgm:cxn modelId="{40490FF1-0D3C-4F47-9D18-0E4B43A60705}" type="presParOf" srcId="{5CA3A7F2-188E-470C-92F0-FB0EAA43078C}" destId="{8CC997A6-AEB4-4DA9-A0A9-9761712F3AFE}" srcOrd="6" destOrd="0" presId="urn:microsoft.com/office/officeart/2005/8/layout/gear1"/>
    <dgm:cxn modelId="{436D62A8-555C-497D-8EAF-B92E00D072C0}" type="presParOf" srcId="{5CA3A7F2-188E-470C-92F0-FB0EAA43078C}" destId="{B86018DF-0133-4A56-BB17-167152F5ADC9}" srcOrd="7" destOrd="0" presId="urn:microsoft.com/office/officeart/2005/8/layout/gear1"/>
    <dgm:cxn modelId="{70F3421D-AF8B-4554-921C-63434A9FAD73}" type="presParOf" srcId="{5CA3A7F2-188E-470C-92F0-FB0EAA43078C}" destId="{64B87116-FC0B-4ED3-8B1D-5DD0A6D974E9}" srcOrd="8" destOrd="0" presId="urn:microsoft.com/office/officeart/2005/8/layout/gear1"/>
    <dgm:cxn modelId="{329927C0-A111-4230-9086-869CD5190F25}" type="presParOf" srcId="{5CA3A7F2-188E-470C-92F0-FB0EAA43078C}" destId="{20BDC4C7-DD9C-4321-B484-D1482FA178C5}" srcOrd="9" destOrd="0" presId="urn:microsoft.com/office/officeart/2005/8/layout/gear1"/>
    <dgm:cxn modelId="{E783D698-B8A2-4BD7-820A-E68139219C85}" type="presParOf" srcId="{5CA3A7F2-188E-470C-92F0-FB0EAA43078C}" destId="{F7D60515-D7B6-41B5-9894-69C4AB81D025}" srcOrd="10" destOrd="0" presId="urn:microsoft.com/office/officeart/2005/8/layout/gear1"/>
    <dgm:cxn modelId="{ABCA4A79-5EA4-4FFE-9F7A-8E6F6D791BF4}" type="presParOf" srcId="{5CA3A7F2-188E-470C-92F0-FB0EAA43078C}" destId="{1CB39D95-A23D-4007-A3A2-7A148B1A261F}" srcOrd="11" destOrd="0" presId="urn:microsoft.com/office/officeart/2005/8/layout/gear1"/>
    <dgm:cxn modelId="{B11760E8-C194-445C-BE56-94A436E0806B}" type="presParOf" srcId="{5CA3A7F2-188E-470C-92F0-FB0EAA43078C}" destId="{D5372086-7FAE-4B2C-B5D5-D7CD9E0370F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48810-AB7E-46DE-AFAD-ACF4DB82FCB1}">
      <dsp:nvSpPr>
        <dsp:cNvPr id="0" name=""/>
        <dsp:cNvSpPr/>
      </dsp:nvSpPr>
      <dsp:spPr>
        <a:xfrm>
          <a:off x="2181867" y="2011216"/>
          <a:ext cx="1445062" cy="13383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>
              <a:latin typeface="Arial Narrow" panose="020B0606020202030204" pitchFamily="34" charset="0"/>
            </a:rPr>
            <a:t>Política Económica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>
              <a:latin typeface="Arial Narrow" panose="020B0606020202030204" pitchFamily="34" charset="0"/>
            </a:rPr>
            <a:t>Acumulação de Capital</a:t>
          </a:r>
          <a:endParaRPr lang="en-GB" sz="1700" kern="1200" dirty="0">
            <a:latin typeface="Arial Narrow" panose="020B0606020202030204" pitchFamily="34" charset="0"/>
          </a:endParaRPr>
        </a:p>
      </dsp:txBody>
      <dsp:txXfrm>
        <a:off x="2393491" y="2207208"/>
        <a:ext cx="1021814" cy="946332"/>
      </dsp:txXfrm>
    </dsp:sp>
    <dsp:sp modelId="{9F044946-E26C-42FF-8FC7-299D71E75017}">
      <dsp:nvSpPr>
        <dsp:cNvPr id="0" name=""/>
        <dsp:cNvSpPr/>
      </dsp:nvSpPr>
      <dsp:spPr>
        <a:xfrm rot="16223030">
          <a:off x="2774920" y="1524227"/>
          <a:ext cx="271247" cy="477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2815334" y="1660429"/>
        <a:ext cx="189873" cy="286548"/>
      </dsp:txXfrm>
    </dsp:sp>
    <dsp:sp modelId="{5B06E0F3-01D3-48C1-A62D-28BF6B7DCD8D}">
      <dsp:nvSpPr>
        <dsp:cNvPr id="0" name=""/>
        <dsp:cNvSpPr/>
      </dsp:nvSpPr>
      <dsp:spPr>
        <a:xfrm>
          <a:off x="2137474" y="-74310"/>
          <a:ext cx="1560213" cy="1573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Crescimento e Emprego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2365962" y="156165"/>
        <a:ext cx="1103237" cy="1112832"/>
      </dsp:txXfrm>
    </dsp:sp>
    <dsp:sp modelId="{2AFCC505-6D1E-4A01-8203-6A78A4617715}">
      <dsp:nvSpPr>
        <dsp:cNvPr id="0" name=""/>
        <dsp:cNvSpPr/>
      </dsp:nvSpPr>
      <dsp:spPr>
        <a:xfrm>
          <a:off x="3714294" y="2441584"/>
          <a:ext cx="210470" cy="477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3714294" y="2537100"/>
        <a:ext cx="147329" cy="286548"/>
      </dsp:txXfrm>
    </dsp:sp>
    <dsp:sp modelId="{87493C35-3752-48D9-903E-E2A76E6CF7CE}">
      <dsp:nvSpPr>
        <dsp:cNvPr id="0" name=""/>
        <dsp:cNvSpPr/>
      </dsp:nvSpPr>
      <dsp:spPr>
        <a:xfrm>
          <a:off x="4024044" y="1895028"/>
          <a:ext cx="1696295" cy="15706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Transformação Estrutural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4272461" y="2125050"/>
        <a:ext cx="1199461" cy="1110647"/>
      </dsp:txXfrm>
    </dsp:sp>
    <dsp:sp modelId="{26083443-4D11-4334-864D-99C6AC64B4C1}">
      <dsp:nvSpPr>
        <dsp:cNvPr id="0" name=""/>
        <dsp:cNvSpPr/>
      </dsp:nvSpPr>
      <dsp:spPr>
        <a:xfrm rot="5400000">
          <a:off x="2765288" y="3365338"/>
          <a:ext cx="278218" cy="477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2807021" y="3419122"/>
        <a:ext cx="194753" cy="286548"/>
      </dsp:txXfrm>
    </dsp:sp>
    <dsp:sp modelId="{7E02B698-23AD-437F-A45B-7EAF4CCBA532}">
      <dsp:nvSpPr>
        <dsp:cNvPr id="0" name=""/>
        <dsp:cNvSpPr/>
      </dsp:nvSpPr>
      <dsp:spPr>
        <a:xfrm>
          <a:off x="2126546" y="3874474"/>
          <a:ext cx="1555704" cy="15473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Estabilidade e Reprodução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(Acumulação de Capital)</a:t>
          </a:r>
        </a:p>
      </dsp:txBody>
      <dsp:txXfrm>
        <a:off x="2354374" y="4101084"/>
        <a:ext cx="1100048" cy="1094168"/>
      </dsp:txXfrm>
    </dsp:sp>
    <dsp:sp modelId="{2A7E9320-E187-4A6D-BA4E-368DE0CEC2F7}">
      <dsp:nvSpPr>
        <dsp:cNvPr id="0" name=""/>
        <dsp:cNvSpPr/>
      </dsp:nvSpPr>
      <dsp:spPr>
        <a:xfrm rot="10800000">
          <a:off x="1908218" y="2441584"/>
          <a:ext cx="193378" cy="477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 rot="10800000">
        <a:off x="1966231" y="2537100"/>
        <a:ext cx="135365" cy="286548"/>
      </dsp:txXfrm>
    </dsp:sp>
    <dsp:sp modelId="{4A15C7F7-E937-4109-8830-457210F8B18A}">
      <dsp:nvSpPr>
        <dsp:cNvPr id="0" name=""/>
        <dsp:cNvSpPr/>
      </dsp:nvSpPr>
      <dsp:spPr>
        <a:xfrm>
          <a:off x="56205" y="1819711"/>
          <a:ext cx="1760796" cy="17213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Competitividade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314068" y="2071793"/>
        <a:ext cx="1245070" cy="1217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288E2-17D9-4976-8BCE-5AEE67D9C3B2}">
      <dsp:nvSpPr>
        <dsp:cNvPr id="0" name=""/>
        <dsp:cNvSpPr/>
      </dsp:nvSpPr>
      <dsp:spPr>
        <a:xfrm>
          <a:off x="2342399" y="2012268"/>
          <a:ext cx="1076466" cy="1076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Política Social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2500044" y="2169913"/>
        <a:ext cx="761176" cy="761176"/>
      </dsp:txXfrm>
    </dsp:sp>
    <dsp:sp modelId="{E5685210-AE6E-451E-8938-CDB80BE6EF82}">
      <dsp:nvSpPr>
        <dsp:cNvPr id="0" name=""/>
        <dsp:cNvSpPr/>
      </dsp:nvSpPr>
      <dsp:spPr>
        <a:xfrm rot="16234814">
          <a:off x="2750273" y="1531934"/>
          <a:ext cx="276748" cy="454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2791365" y="1664294"/>
        <a:ext cx="193724" cy="272548"/>
      </dsp:txXfrm>
    </dsp:sp>
    <dsp:sp modelId="{F021EBB9-891B-4592-A221-7CDD9BE55DB0}">
      <dsp:nvSpPr>
        <dsp:cNvPr id="0" name=""/>
        <dsp:cNvSpPr/>
      </dsp:nvSpPr>
      <dsp:spPr>
        <a:xfrm>
          <a:off x="2078439" y="-91619"/>
          <a:ext cx="1641881" cy="1581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Capacidades Humanas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2318887" y="140032"/>
        <a:ext cx="1160985" cy="1118511"/>
      </dsp:txXfrm>
    </dsp:sp>
    <dsp:sp modelId="{F789BF0A-37E4-43B8-B127-71ED91068D78}">
      <dsp:nvSpPr>
        <dsp:cNvPr id="0" name=""/>
        <dsp:cNvSpPr/>
      </dsp:nvSpPr>
      <dsp:spPr>
        <a:xfrm>
          <a:off x="3551540" y="2323377"/>
          <a:ext cx="319626" cy="454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3551540" y="2414227"/>
        <a:ext cx="223738" cy="272548"/>
      </dsp:txXfrm>
    </dsp:sp>
    <dsp:sp modelId="{8E4B7390-E010-4ED8-B283-4922ABAF3C63}">
      <dsp:nvSpPr>
        <dsp:cNvPr id="0" name=""/>
        <dsp:cNvSpPr/>
      </dsp:nvSpPr>
      <dsp:spPr>
        <a:xfrm>
          <a:off x="4021935" y="1806021"/>
          <a:ext cx="1456360" cy="1488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Bem-Estar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4235214" y="2024074"/>
        <a:ext cx="1029802" cy="1052853"/>
      </dsp:txXfrm>
    </dsp:sp>
    <dsp:sp modelId="{D17FBFF5-AFE8-4053-AD84-CEE5934DBF18}">
      <dsp:nvSpPr>
        <dsp:cNvPr id="0" name=""/>
        <dsp:cNvSpPr/>
      </dsp:nvSpPr>
      <dsp:spPr>
        <a:xfrm rot="5367999">
          <a:off x="2725615" y="3159529"/>
          <a:ext cx="325600" cy="454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>
        <a:off x="2774000" y="3201541"/>
        <a:ext cx="227920" cy="272548"/>
      </dsp:txXfrm>
    </dsp:sp>
    <dsp:sp modelId="{27E69F40-9D6F-42DB-BD97-BCB3DD78C4BB}">
      <dsp:nvSpPr>
        <dsp:cNvPr id="0" name=""/>
        <dsp:cNvSpPr/>
      </dsp:nvSpPr>
      <dsp:spPr>
        <a:xfrm>
          <a:off x="2138121" y="3702995"/>
          <a:ext cx="1520169" cy="14705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Segurança Social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2360745" y="3918356"/>
        <a:ext cx="1074921" cy="1039854"/>
      </dsp:txXfrm>
    </dsp:sp>
    <dsp:sp modelId="{986ABAAA-3177-4B91-B8AB-7FCE30237847}">
      <dsp:nvSpPr>
        <dsp:cNvPr id="0" name=""/>
        <dsp:cNvSpPr/>
      </dsp:nvSpPr>
      <dsp:spPr>
        <a:xfrm rot="10800011">
          <a:off x="1921650" y="2323374"/>
          <a:ext cx="297329" cy="454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/>
        </a:p>
      </dsp:txBody>
      <dsp:txXfrm rot="10800000">
        <a:off x="2010849" y="2414224"/>
        <a:ext cx="208130" cy="272548"/>
      </dsp:txXfrm>
    </dsp:sp>
    <dsp:sp modelId="{951240F4-FBF1-49A8-89FE-47C15E0FF3D0}">
      <dsp:nvSpPr>
        <dsp:cNvPr id="0" name=""/>
        <dsp:cNvSpPr/>
      </dsp:nvSpPr>
      <dsp:spPr>
        <a:xfrm>
          <a:off x="240857" y="1820732"/>
          <a:ext cx="1540543" cy="1459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Estabilidade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466464" y="2034475"/>
        <a:ext cx="1089329" cy="10320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C7FC7-B9C5-4F79-975A-206EE918DF65}">
      <dsp:nvSpPr>
        <dsp:cNvPr id="0" name=""/>
        <dsp:cNvSpPr/>
      </dsp:nvSpPr>
      <dsp:spPr>
        <a:xfrm>
          <a:off x="5571465" y="2597467"/>
          <a:ext cx="3174682" cy="317468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Condições históricas e sociais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6209717" y="3341121"/>
        <a:ext cx="1898178" cy="1631852"/>
      </dsp:txXfrm>
    </dsp:sp>
    <dsp:sp modelId="{F6864964-3EFC-41DE-8B47-22DBAF0AEA64}">
      <dsp:nvSpPr>
        <dsp:cNvPr id="0" name=""/>
        <dsp:cNvSpPr/>
      </dsp:nvSpPr>
      <dsp:spPr>
        <a:xfrm>
          <a:off x="3632531" y="1770087"/>
          <a:ext cx="2308860" cy="230886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Famílias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4213793" y="2354863"/>
        <a:ext cx="1146336" cy="1139308"/>
      </dsp:txXfrm>
    </dsp:sp>
    <dsp:sp modelId="{8CC997A6-AEB4-4DA9-A0A9-9761712F3AFE}">
      <dsp:nvSpPr>
        <dsp:cNvPr id="0" name=""/>
        <dsp:cNvSpPr/>
      </dsp:nvSpPr>
      <dsp:spPr>
        <a:xfrm rot="20700000">
          <a:off x="5470047" y="254210"/>
          <a:ext cx="2262211" cy="226221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Estado</a:t>
          </a:r>
          <a:endParaRPr lang="en-GB" sz="1600" kern="1200" dirty="0">
            <a:latin typeface="Arial Narrow" panose="020B0606020202030204" pitchFamily="34" charset="0"/>
          </a:endParaRPr>
        </a:p>
      </dsp:txBody>
      <dsp:txXfrm rot="-20700000">
        <a:off x="5966216" y="750379"/>
        <a:ext cx="1269873" cy="1269873"/>
      </dsp:txXfrm>
    </dsp:sp>
    <dsp:sp modelId="{F7D60515-D7B6-41B5-9894-69C4AB81D025}">
      <dsp:nvSpPr>
        <dsp:cNvPr id="0" name=""/>
        <dsp:cNvSpPr/>
      </dsp:nvSpPr>
      <dsp:spPr>
        <a:xfrm>
          <a:off x="5345051" y="2108281"/>
          <a:ext cx="4063593" cy="4063593"/>
        </a:xfrm>
        <a:prstGeom prst="circularArrow">
          <a:avLst>
            <a:gd name="adj1" fmla="val 4688"/>
            <a:gd name="adj2" fmla="val 299029"/>
            <a:gd name="adj3" fmla="val 2544307"/>
            <a:gd name="adj4" fmla="val 15801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39D95-A23D-4007-A3A2-7A148B1A261F}">
      <dsp:nvSpPr>
        <dsp:cNvPr id="0" name=""/>
        <dsp:cNvSpPr/>
      </dsp:nvSpPr>
      <dsp:spPr>
        <a:xfrm>
          <a:off x="3315483" y="1329453"/>
          <a:ext cx="2952454" cy="29524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72086-7FAE-4B2C-B5D5-D7CD9E0370F1}">
      <dsp:nvSpPr>
        <dsp:cNvPr id="0" name=""/>
        <dsp:cNvSpPr/>
      </dsp:nvSpPr>
      <dsp:spPr>
        <a:xfrm>
          <a:off x="5004273" y="-39561"/>
          <a:ext cx="3183340" cy="318334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D9835-C0FE-4416-8E3F-9BDBE1364BCC}">
      <dsp:nvSpPr>
        <dsp:cNvPr id="0" name=""/>
        <dsp:cNvSpPr/>
      </dsp:nvSpPr>
      <dsp:spPr>
        <a:xfrm>
          <a:off x="4607169" y="1287954"/>
          <a:ext cx="6947681" cy="12526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Desincentivo à produtividade</a:t>
          </a:r>
          <a:endParaRPr lang="en-GB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Escolhas individuais e preferências</a:t>
          </a:r>
          <a:endParaRPr lang="en-GB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Mercados fazem melhor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4607169" y="1444535"/>
        <a:ext cx="6477937" cy="939488"/>
      </dsp:txXfrm>
    </dsp:sp>
    <dsp:sp modelId="{E4FCAC35-F752-4294-8EC4-8467DD62400F}">
      <dsp:nvSpPr>
        <dsp:cNvPr id="0" name=""/>
        <dsp:cNvSpPr/>
      </dsp:nvSpPr>
      <dsp:spPr>
        <a:xfrm>
          <a:off x="42195" y="1187203"/>
          <a:ext cx="4582551" cy="1445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Micro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112774" y="1257782"/>
        <a:ext cx="4441393" cy="1304668"/>
      </dsp:txXfrm>
    </dsp:sp>
    <dsp:sp modelId="{69E25572-5203-4181-BCD1-A8EF9F89AD78}">
      <dsp:nvSpPr>
        <dsp:cNvPr id="0" name=""/>
        <dsp:cNvSpPr/>
      </dsp:nvSpPr>
      <dsp:spPr>
        <a:xfrm>
          <a:off x="4631787" y="3331956"/>
          <a:ext cx="6947681" cy="12240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Sustentabilidade – impacto restritivo no resto</a:t>
          </a:r>
          <a:endParaRPr lang="en-GB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 err="1">
              <a:latin typeface="Arial Narrow" panose="020B0606020202030204" pitchFamily="34" charset="0"/>
            </a:rPr>
            <a:t>Selectividade</a:t>
          </a:r>
          <a:r>
            <a:rPr lang="pt-PT" sz="1800" kern="1200" dirty="0">
              <a:latin typeface="Arial Narrow" panose="020B0606020202030204" pitchFamily="34" charset="0"/>
            </a:rPr>
            <a:t> – os que caem fora do mercado e precisam de ser apoiados</a:t>
          </a:r>
          <a:endParaRPr lang="en-GB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Oportunidade de privatização e penetração das finanças comerciais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4631787" y="3484960"/>
        <a:ext cx="6488669" cy="918023"/>
      </dsp:txXfrm>
    </dsp:sp>
    <dsp:sp modelId="{FDC65A13-E4BF-43FB-B05F-490FC445FEF4}">
      <dsp:nvSpPr>
        <dsp:cNvPr id="0" name=""/>
        <dsp:cNvSpPr/>
      </dsp:nvSpPr>
      <dsp:spPr>
        <a:xfrm>
          <a:off x="0" y="3223639"/>
          <a:ext cx="4631787" cy="1449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Macro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70757" y="3294396"/>
        <a:ext cx="4490273" cy="1307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D9835-C0FE-4416-8E3F-9BDBE1364BCC}">
      <dsp:nvSpPr>
        <dsp:cNvPr id="0" name=""/>
        <dsp:cNvSpPr/>
      </dsp:nvSpPr>
      <dsp:spPr>
        <a:xfrm>
          <a:off x="4607169" y="1221774"/>
          <a:ext cx="6947681" cy="12526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Qualificações individuais</a:t>
          </a:r>
          <a:endParaRPr lang="en-GB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Produtividade</a:t>
          </a:r>
          <a:endParaRPr lang="en-GB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Procura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4607169" y="1378355"/>
        <a:ext cx="6477937" cy="939488"/>
      </dsp:txXfrm>
    </dsp:sp>
    <dsp:sp modelId="{E4FCAC35-F752-4294-8EC4-8467DD62400F}">
      <dsp:nvSpPr>
        <dsp:cNvPr id="0" name=""/>
        <dsp:cNvSpPr/>
      </dsp:nvSpPr>
      <dsp:spPr>
        <a:xfrm>
          <a:off x="42195" y="1121022"/>
          <a:ext cx="4582551" cy="1445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Micro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112774" y="1191601"/>
        <a:ext cx="4441393" cy="1304668"/>
      </dsp:txXfrm>
    </dsp:sp>
    <dsp:sp modelId="{69E25572-5203-4181-BCD1-A8EF9F89AD78}">
      <dsp:nvSpPr>
        <dsp:cNvPr id="0" name=""/>
        <dsp:cNvSpPr/>
      </dsp:nvSpPr>
      <dsp:spPr>
        <a:xfrm>
          <a:off x="4631787" y="3153061"/>
          <a:ext cx="6947681" cy="15818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 err="1">
              <a:latin typeface="Arial Narrow" panose="020B0606020202030204" pitchFamily="34" charset="0"/>
            </a:rPr>
            <a:t>Ruptura</a:t>
          </a:r>
          <a:r>
            <a:rPr lang="pt-PT" sz="1800" kern="1200" dirty="0">
              <a:latin typeface="Arial Narrow" panose="020B0606020202030204" pitchFamily="34" charset="0"/>
            </a:rPr>
            <a:t> com sistemas de acumulação</a:t>
          </a:r>
          <a:endParaRPr lang="en-GB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Estabilidade social e económica</a:t>
          </a:r>
          <a:endParaRPr lang="en-GB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Acesso aos sistemas de </a:t>
          </a:r>
          <a:r>
            <a:rPr lang="pt-PT" sz="1800" kern="1200" dirty="0" err="1">
              <a:latin typeface="Arial Narrow" panose="020B0606020202030204" pitchFamily="34" charset="0"/>
            </a:rPr>
            <a:t>protecção</a:t>
          </a:r>
          <a:r>
            <a:rPr lang="pt-PT" sz="1800" kern="1200" dirty="0">
              <a:latin typeface="Arial Narrow" panose="020B0606020202030204" pitchFamily="34" charset="0"/>
            </a:rPr>
            <a:t> social</a:t>
          </a:r>
          <a:endParaRPr lang="en-GB" sz="1800" kern="1200" dirty="0">
            <a:latin typeface="Arial Narrow" panose="020B0606020202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>
              <a:latin typeface="Arial Narrow" panose="020B0606020202030204" pitchFamily="34" charset="0"/>
            </a:rPr>
            <a:t>Alianças políticas de classe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4631787" y="3350789"/>
        <a:ext cx="6354497" cy="1186367"/>
      </dsp:txXfrm>
    </dsp:sp>
    <dsp:sp modelId="{FDC65A13-E4BF-43FB-B05F-490FC445FEF4}">
      <dsp:nvSpPr>
        <dsp:cNvPr id="0" name=""/>
        <dsp:cNvSpPr/>
      </dsp:nvSpPr>
      <dsp:spPr>
        <a:xfrm>
          <a:off x="0" y="3223639"/>
          <a:ext cx="4631787" cy="1449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Arial Narrow" panose="020B0606020202030204" pitchFamily="34" charset="0"/>
            </a:rPr>
            <a:t>Macro</a:t>
          </a:r>
          <a:endParaRPr lang="en-GB" sz="2400" kern="1200" dirty="0">
            <a:latin typeface="Arial Narrow" panose="020B0606020202030204" pitchFamily="34" charset="0"/>
          </a:endParaRPr>
        </a:p>
      </dsp:txBody>
      <dsp:txXfrm>
        <a:off x="70757" y="3294396"/>
        <a:ext cx="4490273" cy="1307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C7FC7-B9C5-4F79-975A-206EE918DF65}">
      <dsp:nvSpPr>
        <dsp:cNvPr id="0" name=""/>
        <dsp:cNvSpPr/>
      </dsp:nvSpPr>
      <dsp:spPr>
        <a:xfrm>
          <a:off x="5571465" y="2597467"/>
          <a:ext cx="3174682" cy="317468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Condições históricas e sociais/classes e lutas de classes/política económica como política social e política social como política económica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6209717" y="3341121"/>
        <a:ext cx="1898178" cy="1631852"/>
      </dsp:txXfrm>
    </dsp:sp>
    <dsp:sp modelId="{F6864964-3EFC-41DE-8B47-22DBAF0AEA64}">
      <dsp:nvSpPr>
        <dsp:cNvPr id="0" name=""/>
        <dsp:cNvSpPr/>
      </dsp:nvSpPr>
      <dsp:spPr>
        <a:xfrm>
          <a:off x="3632531" y="1783271"/>
          <a:ext cx="2308860" cy="230886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Demandas </a:t>
          </a:r>
          <a:r>
            <a:rPr lang="pt-PT" sz="1600" kern="1200" dirty="0" err="1">
              <a:latin typeface="Arial Narrow" panose="020B0606020202030204" pitchFamily="34" charset="0"/>
            </a:rPr>
            <a:t>objectivas</a:t>
          </a:r>
          <a:r>
            <a:rPr lang="pt-PT" sz="1600" kern="1200" dirty="0">
              <a:latin typeface="Arial Narrow" panose="020B0606020202030204" pitchFamily="34" charset="0"/>
            </a:rPr>
            <a:t>, materiais - pressões</a:t>
          </a:r>
          <a:endParaRPr lang="en-GB" sz="1600" kern="1200" dirty="0">
            <a:latin typeface="Arial Narrow" panose="020B0606020202030204" pitchFamily="34" charset="0"/>
          </a:endParaRPr>
        </a:p>
      </dsp:txBody>
      <dsp:txXfrm>
        <a:off x="4213793" y="2368047"/>
        <a:ext cx="1146336" cy="1139308"/>
      </dsp:txXfrm>
    </dsp:sp>
    <dsp:sp modelId="{8CC997A6-AEB4-4DA9-A0A9-9761712F3AFE}">
      <dsp:nvSpPr>
        <dsp:cNvPr id="0" name=""/>
        <dsp:cNvSpPr/>
      </dsp:nvSpPr>
      <dsp:spPr>
        <a:xfrm rot="20700000">
          <a:off x="5470047" y="254210"/>
          <a:ext cx="2262211" cy="226221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>
              <a:latin typeface="Arial Narrow" panose="020B0606020202030204" pitchFamily="34" charset="0"/>
            </a:rPr>
            <a:t>Organização social</a:t>
          </a:r>
          <a:endParaRPr lang="en-GB" sz="1600" kern="1200" dirty="0">
            <a:latin typeface="Arial Narrow" panose="020B0606020202030204" pitchFamily="34" charset="0"/>
          </a:endParaRPr>
        </a:p>
      </dsp:txBody>
      <dsp:txXfrm rot="-20700000">
        <a:off x="5966216" y="750379"/>
        <a:ext cx="1269873" cy="1269873"/>
      </dsp:txXfrm>
    </dsp:sp>
    <dsp:sp modelId="{F7D60515-D7B6-41B5-9894-69C4AB81D025}">
      <dsp:nvSpPr>
        <dsp:cNvPr id="0" name=""/>
        <dsp:cNvSpPr/>
      </dsp:nvSpPr>
      <dsp:spPr>
        <a:xfrm>
          <a:off x="5345051" y="2108281"/>
          <a:ext cx="4063593" cy="4063593"/>
        </a:xfrm>
        <a:prstGeom prst="circularArrow">
          <a:avLst>
            <a:gd name="adj1" fmla="val 4688"/>
            <a:gd name="adj2" fmla="val 299029"/>
            <a:gd name="adj3" fmla="val 2544307"/>
            <a:gd name="adj4" fmla="val 15801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39D95-A23D-4007-A3A2-7A148B1A261F}">
      <dsp:nvSpPr>
        <dsp:cNvPr id="0" name=""/>
        <dsp:cNvSpPr/>
      </dsp:nvSpPr>
      <dsp:spPr>
        <a:xfrm>
          <a:off x="3315483" y="1329453"/>
          <a:ext cx="2952454" cy="29524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72086-7FAE-4B2C-B5D5-D7CD9E0370F1}">
      <dsp:nvSpPr>
        <dsp:cNvPr id="0" name=""/>
        <dsp:cNvSpPr/>
      </dsp:nvSpPr>
      <dsp:spPr>
        <a:xfrm>
          <a:off x="5004273" y="-39561"/>
          <a:ext cx="3183340" cy="318334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684FF-C757-4733-B22C-AD152BB5F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D64F3-E5A0-480B-83D8-F3C3B9C2A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B4B7D-271C-4113-9C29-9BDDB1BD8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9DFD5-EC3C-41DB-817B-454D8D75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27ECD-675C-4F46-A06D-FD03B67F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82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A67A-84CA-4796-AB9C-413B34515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1A597-4F2A-46C1-81E0-EB1ACE21D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13F91-8A39-4602-A2BC-001005BE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DDC1A-0B58-40F0-8E43-F19FF040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CF30-D3BE-4AF1-A2DD-5C6B8F173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70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FF1880-4C15-4EE6-BF48-1B1E33C1A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B11FD-ED8A-4DD4-A04E-EDEDADFD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E4126-EEDF-48B7-BB68-D1E6C4860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EC8A2-E6BC-46AB-8F74-23ED3AC4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2B95E-8E6E-4484-A55C-A11BB1FA8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58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C6BBF-1C5B-4B5B-84D2-01A713EF5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24BD9-D01D-499B-835E-1C7C68261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0268A-91E0-4ADF-8FCB-3FB39C759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15563-0803-4DD9-97E7-CCC78622A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B1FB3-A1A1-4545-A641-51D07D4C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65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AF593-812F-4E7F-8491-3DECC36F1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E3342-32B1-4051-86C4-00147DBA7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C0CAF-4480-4C1B-BBEA-1F0880C3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47A96-2C3F-4C0B-A8FB-A2602803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DBA39-88EA-4D8D-A402-FD81BD97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7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8E7B2-2249-4B34-B6DC-BCFFF43E0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3E8C8-CC10-4727-B98F-9274E7B07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5E0AD-F0D3-44B9-8257-76ABF4810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4FB4C-F7C7-4EFA-98CE-44EF111B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59888-E898-4F22-BCD9-56F5E681A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64E44-8CC9-411C-B612-B2D2FDE07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7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32F78-B9DA-4C9B-B197-A10D8681F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CC76F-159F-482C-BAC3-601987D72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EDF71-3925-4217-AB3A-9F841B884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A571C-7626-416F-AA8E-34D1E89A8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5B98C5-6B45-4020-A64C-AF0F95C0F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E9818-E557-4266-B9E9-F14516F7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558654-DDE6-489D-8660-A14777AE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65A70-4346-41B7-AE1E-A024BD08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8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0F22E-89BE-4DF0-B531-B4F0A0C4D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ED992-55CC-4173-8A15-B6408ECD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AF48A-5B5A-4209-B3E5-6FC0F3A0A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1D555-8140-4BFD-8DAA-DCA81D42F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9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A2BEF-A111-47AC-801C-49B6CEC80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38BF8-5228-4E7A-9757-03D44EAE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8AF00-BD11-4C3D-AAB2-9E6243C9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1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460D-7518-4165-B04A-48D423E1A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A92D-F521-4883-9003-4E7B47D23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2D827-2057-46A3-9B56-76874F6CC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B72CA-443A-4DBC-B6E6-D12AA3B17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0EC2D-F9EB-4236-BBCD-2115F40D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8B44D-0420-4151-AB08-DC43D4C3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41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039CA-4767-44D0-A031-4C98599A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3E3A2-935B-4CE9-89F7-E8963165A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4CA3C-AFF9-494F-9CAB-96C13FFC7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A319A-92D4-4165-87EB-64D0FC33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0F661-AE6D-46C2-9FEE-9E19C053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17448-6D30-47F2-A484-FCABACCF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20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352E2-315F-4442-A235-23EE3F8CB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CF50E-FE00-4A29-80CE-B7014829B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09B75-7E6A-40D3-8CD2-22C3FABFE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4CF4A-6CD0-45AC-B5A3-6E1D773C667C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B28FB-9DCC-47FC-82FA-1EC05F1F2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DFFC8-2558-4110-AF1F-57926C47D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5C2DD-C9D8-4F03-95AC-F6557B955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9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28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Política Económica como Política Social, </a:t>
            </a:r>
            <a:b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Política Social como Política Económica</a:t>
            </a:r>
            <a:b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16-11-2022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em Economia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1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13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319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804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61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0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14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82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7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Política económica e política social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Agentes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relação entre ambas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9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04" y="134451"/>
            <a:ext cx="11781692" cy="533886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Política económica e política social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4D4602-300A-469E-95F9-E7DA18E34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074" y="892419"/>
            <a:ext cx="5852502" cy="593482"/>
          </a:xfrm>
        </p:spPr>
        <p:txBody>
          <a:bodyPr anchor="t">
            <a:normAutofit/>
          </a:bodyPr>
          <a:lstStyle/>
          <a:p>
            <a:pPr algn="ctr"/>
            <a:r>
              <a:rPr lang="pt-PT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Política Económica</a:t>
            </a:r>
            <a:endParaRPr lang="en-GB" sz="20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E802382-01B7-4559-A2A6-68786D9CF54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7734306"/>
              </p:ext>
            </p:extLst>
          </p:nvPr>
        </p:nvGraphicFramePr>
        <p:xfrm>
          <a:off x="221030" y="1375997"/>
          <a:ext cx="5776546" cy="5347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937C27B-C3D2-4EA7-A0F1-45D275726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892419"/>
            <a:ext cx="5754320" cy="593482"/>
          </a:xfrm>
        </p:spPr>
        <p:txBody>
          <a:bodyPr anchor="t">
            <a:normAutofit/>
          </a:bodyPr>
          <a:lstStyle/>
          <a:p>
            <a:pPr algn="ctr"/>
            <a:r>
              <a:rPr lang="pt-PT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Política Social</a:t>
            </a:r>
            <a:endParaRPr lang="en-GB" sz="20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786F3237-3390-4046-84EC-16BBB7DC13C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06535180"/>
              </p:ext>
            </p:extLst>
          </p:nvPr>
        </p:nvGraphicFramePr>
        <p:xfrm>
          <a:off x="6172200" y="1485901"/>
          <a:ext cx="5754320" cy="508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9777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Agentes/instituições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99D96B-C3BD-4F78-823A-1CBD69507C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30672"/>
              </p:ext>
            </p:extLst>
          </p:nvPr>
        </p:nvGraphicFramePr>
        <p:xfrm>
          <a:off x="175845" y="800100"/>
          <a:ext cx="11720147" cy="577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14CA885E-DBCE-4EBB-8EE5-E74B7DDF88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28152" y="4590091"/>
            <a:ext cx="2267909" cy="22679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2F681D-847A-442A-9B0B-D3B8C1B88D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71941" y="4802956"/>
            <a:ext cx="810246" cy="10746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EE2433-8B97-4A4B-AE38-47DD42DF79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70877" y="1154974"/>
            <a:ext cx="2267909" cy="22679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4C6645-C94F-423F-AAAE-D4EBB9D308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20605" y="724330"/>
            <a:ext cx="1401422" cy="140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6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Relações entre ambas – neoliberal 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9E6704-5BEA-4C9C-AE48-AC0FECA5ED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781308"/>
              </p:ext>
            </p:extLst>
          </p:nvPr>
        </p:nvGraphicFramePr>
        <p:xfrm>
          <a:off x="338503" y="795704"/>
          <a:ext cx="11579469" cy="5864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67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Relações entre ambas – provisão de capacidades/social democracia 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9E6704-5BEA-4C9C-AE48-AC0FECA5ED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243535"/>
              </p:ext>
            </p:extLst>
          </p:nvPr>
        </p:nvGraphicFramePr>
        <p:xfrm>
          <a:off x="338503" y="795704"/>
          <a:ext cx="11579469" cy="5864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161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Relações entre ambas – dinâmicas de classe/históricas 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99D96B-C3BD-4F78-823A-1CBD69507C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289162"/>
              </p:ext>
            </p:extLst>
          </p:nvPr>
        </p:nvGraphicFramePr>
        <p:xfrm>
          <a:off x="175845" y="800100"/>
          <a:ext cx="11720147" cy="577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22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F22B-5B9E-4898-B041-939CA9C8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5" y="65942"/>
            <a:ext cx="11882805" cy="69459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BB87F-0D12-444C-AA2F-F49FF8E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5" y="1002323"/>
            <a:ext cx="11882805" cy="57106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49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7742</TotalTime>
  <Words>224</Words>
  <Application>Microsoft Office PowerPoint</Application>
  <PresentationFormat>Widescreen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Office Theme</vt:lpstr>
      <vt:lpstr>Economia do Desenvolvimento  Política Económica como Política Social,  Política Social como Política Económica  Carlos Nuno Castel-Branco Professor Catedrático Convidado cnbranco@iseg.ulisboa.pt | carlos.castelbranco@gmail.com   16-11-2022</vt:lpstr>
      <vt:lpstr>Estrutura da aula</vt:lpstr>
      <vt:lpstr>Política económica e política social</vt:lpstr>
      <vt:lpstr>Agentes/instituições</vt:lpstr>
      <vt:lpstr>Relações entre ambas – neoliberal </vt:lpstr>
      <vt:lpstr>Relações entre ambas – provisão de capacidades/social democracia </vt:lpstr>
      <vt:lpstr>Relações entre ambas – dinâmicas de classe/históricas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e Política de Desenvolvimento  Política Económica como Política Social  Carlos Nuno Castel-Branco Professor Convidado cnbranco@iseg.ulisboa.pt | carlos.castelbranco@gmail.com   24-11-2020</dc:title>
  <dc:creator>Carlos Castel-Branco</dc:creator>
  <cp:lastModifiedBy>Carlos Castel-Branco</cp:lastModifiedBy>
  <cp:revision>4</cp:revision>
  <dcterms:created xsi:type="dcterms:W3CDTF">2020-12-15T11:27:47Z</dcterms:created>
  <dcterms:modified xsi:type="dcterms:W3CDTF">2022-11-21T08:25:42Z</dcterms:modified>
</cp:coreProperties>
</file>